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3"/>
  </p:sldMasterIdLst>
  <p:notesMasterIdLst>
    <p:notesMasterId r:id="rId15"/>
  </p:notesMasterIdLst>
  <p:handoutMasterIdLst>
    <p:handoutMasterId r:id="rId16"/>
  </p:handoutMasterIdLst>
  <p:sldIdLst>
    <p:sldId id="1683" r:id="rId4"/>
    <p:sldId id="1684" r:id="rId5"/>
    <p:sldId id="1692" r:id="rId6"/>
    <p:sldId id="257" r:id="rId7"/>
    <p:sldId id="1712" r:id="rId8"/>
    <p:sldId id="1713" r:id="rId9"/>
    <p:sldId id="1714" r:id="rId10"/>
    <p:sldId id="1715" r:id="rId11"/>
    <p:sldId id="1716" r:id="rId12"/>
    <p:sldId id="1717" r:id="rId13"/>
    <p:sldId id="1718" r:id="rId14"/>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CHEVITCH Laure" initials="ML" lastIdx="1" clrIdx="0">
    <p:extLst>
      <p:ext uri="{19B8F6BF-5375-455C-9EA6-DF929625EA0E}">
        <p15:presenceInfo xmlns:p15="http://schemas.microsoft.com/office/powerpoint/2012/main" userId="S::laure.portale@ampmetropole.fr::748bf45a-834d-4f4a-bb4b-234ffd3046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DC7"/>
    <a:srgbClr val="FFDE88"/>
    <a:srgbClr val="B9B8DB"/>
    <a:srgbClr val="C9EFF4"/>
    <a:srgbClr val="FECACA"/>
    <a:srgbClr val="FFFFFF"/>
    <a:srgbClr val="969696"/>
    <a:srgbClr val="FFD2C0"/>
    <a:srgbClr val="C4EDF3"/>
    <a:srgbClr val="0021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74"/>
  </p:normalViewPr>
  <p:slideViewPr>
    <p:cSldViewPr snapToGrid="0" snapToObjects="1">
      <p:cViewPr varScale="1">
        <p:scale>
          <a:sx n="90" d="100"/>
          <a:sy n="90" d="100"/>
        </p:scale>
        <p:origin x="1236" y="6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229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ACHEVITCH Laure" userId="748bf45a-834d-4f4a-bb4b-234ffd30467b" providerId="ADAL" clId="{CA219FA6-96AF-4536-BF18-6ADDAD537698}"/>
    <pc:docChg chg="custSel addSld delSld modSld sldOrd">
      <pc:chgData name="MANACHEVITCH Laure" userId="748bf45a-834d-4f4a-bb4b-234ffd30467b" providerId="ADAL" clId="{CA219FA6-96AF-4536-BF18-6ADDAD537698}" dt="2025-03-20T18:34:44.124" v="2211" actId="47"/>
      <pc:docMkLst>
        <pc:docMk/>
      </pc:docMkLst>
      <pc:sldChg chg="addSp delSp modSp mod">
        <pc:chgData name="MANACHEVITCH Laure" userId="748bf45a-834d-4f4a-bb4b-234ffd30467b" providerId="ADAL" clId="{CA219FA6-96AF-4536-BF18-6ADDAD537698}" dt="2025-03-20T18:32:22.197" v="2191" actId="21"/>
        <pc:sldMkLst>
          <pc:docMk/>
          <pc:sldMk cId="0" sldId="257"/>
        </pc:sldMkLst>
        <pc:spChg chg="add mod">
          <ac:chgData name="MANACHEVITCH Laure" userId="748bf45a-834d-4f4a-bb4b-234ffd30467b" providerId="ADAL" clId="{CA219FA6-96AF-4536-BF18-6ADDAD537698}" dt="2025-03-20T17:51:32.109" v="483" actId="120"/>
          <ac:spMkLst>
            <pc:docMk/>
            <pc:sldMk cId="0" sldId="257"/>
            <ac:spMk id="3" creationId="{1864579E-1AF6-4EEA-9D58-615C7252B0B0}"/>
          </ac:spMkLst>
        </pc:spChg>
        <pc:spChg chg="add del mod">
          <ac:chgData name="MANACHEVITCH Laure" userId="748bf45a-834d-4f4a-bb4b-234ffd30467b" providerId="ADAL" clId="{CA219FA6-96AF-4536-BF18-6ADDAD537698}" dt="2025-03-20T17:51:35.980" v="484" actId="478"/>
          <ac:spMkLst>
            <pc:docMk/>
            <pc:sldMk cId="0" sldId="257"/>
            <ac:spMk id="4" creationId="{647D044C-21F9-4523-BC86-BB9331EB2B30}"/>
          </ac:spMkLst>
        </pc:spChg>
        <pc:spChg chg="add mod">
          <ac:chgData name="MANACHEVITCH Laure" userId="748bf45a-834d-4f4a-bb4b-234ffd30467b" providerId="ADAL" clId="{CA219FA6-96AF-4536-BF18-6ADDAD537698}" dt="2025-03-20T18:24:17.483" v="2167" actId="20577"/>
          <ac:spMkLst>
            <pc:docMk/>
            <pc:sldMk cId="0" sldId="257"/>
            <ac:spMk id="5" creationId="{4998D39F-3ACD-4D5A-97F3-27A0EB49291C}"/>
          </ac:spMkLst>
        </pc:spChg>
        <pc:spChg chg="add mod">
          <ac:chgData name="MANACHEVITCH Laure" userId="748bf45a-834d-4f4a-bb4b-234ffd30467b" providerId="ADAL" clId="{CA219FA6-96AF-4536-BF18-6ADDAD537698}" dt="2025-03-20T18:26:05.931" v="2171" actId="20577"/>
          <ac:spMkLst>
            <pc:docMk/>
            <pc:sldMk cId="0" sldId="257"/>
            <ac:spMk id="6" creationId="{4A56702D-1E30-4F33-9FC1-1AD824E0B961}"/>
          </ac:spMkLst>
        </pc:spChg>
        <pc:spChg chg="add del mod">
          <ac:chgData name="MANACHEVITCH Laure" userId="748bf45a-834d-4f4a-bb4b-234ffd30467b" providerId="ADAL" clId="{CA219FA6-96AF-4536-BF18-6ADDAD537698}" dt="2025-03-20T18:23:57.673" v="2139" actId="478"/>
          <ac:spMkLst>
            <pc:docMk/>
            <pc:sldMk cId="0" sldId="257"/>
            <ac:spMk id="7" creationId="{8FD2E0FF-7A0A-4606-9CB8-08943F2D747F}"/>
          </ac:spMkLst>
        </pc:spChg>
        <pc:spChg chg="add del">
          <ac:chgData name="MANACHEVITCH Laure" userId="748bf45a-834d-4f4a-bb4b-234ffd30467b" providerId="ADAL" clId="{CA219FA6-96AF-4536-BF18-6ADDAD537698}" dt="2025-03-20T17:51:21.748" v="480" actId="478"/>
          <ac:spMkLst>
            <pc:docMk/>
            <pc:sldMk cId="0" sldId="257"/>
            <ac:spMk id="8" creationId="{CE1C7EB5-6278-4CB1-B1C6-AD7EF0BA5340}"/>
          </ac:spMkLst>
        </pc:spChg>
        <pc:spChg chg="add del mod">
          <ac:chgData name="MANACHEVITCH Laure" userId="748bf45a-834d-4f4a-bb4b-234ffd30467b" providerId="ADAL" clId="{CA219FA6-96AF-4536-BF18-6ADDAD537698}" dt="2025-03-20T18:32:22.197" v="2191" actId="21"/>
          <ac:spMkLst>
            <pc:docMk/>
            <pc:sldMk cId="0" sldId="257"/>
            <ac:spMk id="9" creationId="{CE88831A-4CE2-491C-ABB0-5CF48A4981EF}"/>
          </ac:spMkLst>
        </pc:spChg>
      </pc:sldChg>
      <pc:sldChg chg="del">
        <pc:chgData name="MANACHEVITCH Laure" userId="748bf45a-834d-4f4a-bb4b-234ffd30467b" providerId="ADAL" clId="{CA219FA6-96AF-4536-BF18-6ADDAD537698}" dt="2025-03-20T18:09:18.666" v="1866" actId="47"/>
        <pc:sldMkLst>
          <pc:docMk/>
          <pc:sldMk cId="1850615421" sldId="307"/>
        </pc:sldMkLst>
      </pc:sldChg>
      <pc:sldChg chg="del">
        <pc:chgData name="MANACHEVITCH Laure" userId="748bf45a-834d-4f4a-bb4b-234ffd30467b" providerId="ADAL" clId="{CA219FA6-96AF-4536-BF18-6ADDAD537698}" dt="2025-03-20T18:09:16.761" v="1864" actId="47"/>
        <pc:sldMkLst>
          <pc:docMk/>
          <pc:sldMk cId="3793394046" sldId="1680"/>
        </pc:sldMkLst>
      </pc:sldChg>
      <pc:sldChg chg="modSp mod">
        <pc:chgData name="MANACHEVITCH Laure" userId="748bf45a-834d-4f4a-bb4b-234ffd30467b" providerId="ADAL" clId="{CA219FA6-96AF-4536-BF18-6ADDAD537698}" dt="2025-03-20T17:46:00.034" v="312" actId="1076"/>
        <pc:sldMkLst>
          <pc:docMk/>
          <pc:sldMk cId="1787963813" sldId="1683"/>
        </pc:sldMkLst>
        <pc:spChg chg="mod">
          <ac:chgData name="MANACHEVITCH Laure" userId="748bf45a-834d-4f4a-bb4b-234ffd30467b" providerId="ADAL" clId="{CA219FA6-96AF-4536-BF18-6ADDAD537698}" dt="2025-03-20T17:46:00.034" v="312" actId="1076"/>
          <ac:spMkLst>
            <pc:docMk/>
            <pc:sldMk cId="1787963813" sldId="1683"/>
            <ac:spMk id="3" creationId="{8C0B9109-4D96-487A-8CB3-8E9C8D393F7E}"/>
          </ac:spMkLst>
        </pc:spChg>
        <pc:spChg chg="mod">
          <ac:chgData name="MANACHEVITCH Laure" userId="748bf45a-834d-4f4a-bb4b-234ffd30467b" providerId="ADAL" clId="{CA219FA6-96AF-4536-BF18-6ADDAD537698}" dt="2025-03-20T17:45:08.010" v="279" actId="1076"/>
          <ac:spMkLst>
            <pc:docMk/>
            <pc:sldMk cId="1787963813" sldId="1683"/>
            <ac:spMk id="9" creationId="{D1BB1D74-1E8A-4951-BF27-3095FB5585F6}"/>
          </ac:spMkLst>
        </pc:spChg>
      </pc:sldChg>
      <pc:sldChg chg="addSp delSp modSp mod ord">
        <pc:chgData name="MANACHEVITCH Laure" userId="748bf45a-834d-4f4a-bb4b-234ffd30467b" providerId="ADAL" clId="{CA219FA6-96AF-4536-BF18-6ADDAD537698}" dt="2025-03-20T18:33:22.684" v="2210" actId="20577"/>
        <pc:sldMkLst>
          <pc:docMk/>
          <pc:sldMk cId="3864786249" sldId="1684"/>
        </pc:sldMkLst>
        <pc:spChg chg="del">
          <ac:chgData name="MANACHEVITCH Laure" userId="748bf45a-834d-4f4a-bb4b-234ffd30467b" providerId="ADAL" clId="{CA219FA6-96AF-4536-BF18-6ADDAD537698}" dt="2025-03-20T18:09:28.152" v="1869" actId="478"/>
          <ac:spMkLst>
            <pc:docMk/>
            <pc:sldMk cId="3864786249" sldId="1684"/>
            <ac:spMk id="2" creationId="{7A568933-4C21-4A40-AE36-B0519F7B67D5}"/>
          </ac:spMkLst>
        </pc:spChg>
        <pc:spChg chg="add del mod">
          <ac:chgData name="MANACHEVITCH Laure" userId="748bf45a-834d-4f4a-bb4b-234ffd30467b" providerId="ADAL" clId="{CA219FA6-96AF-4536-BF18-6ADDAD537698}" dt="2025-03-20T18:09:43.853" v="1872" actId="478"/>
          <ac:spMkLst>
            <pc:docMk/>
            <pc:sldMk cId="3864786249" sldId="1684"/>
            <ac:spMk id="4" creationId="{65516720-C6AC-47AF-9AFC-170DE74198AD}"/>
          </ac:spMkLst>
        </pc:spChg>
        <pc:spChg chg="add mod">
          <ac:chgData name="MANACHEVITCH Laure" userId="748bf45a-834d-4f4a-bb4b-234ffd30467b" providerId="ADAL" clId="{CA219FA6-96AF-4536-BF18-6ADDAD537698}" dt="2025-03-20T18:15:25.676" v="1954" actId="1076"/>
          <ac:spMkLst>
            <pc:docMk/>
            <pc:sldMk cId="3864786249" sldId="1684"/>
            <ac:spMk id="6" creationId="{BD26405D-6702-498E-AE24-545C78D86C06}"/>
          </ac:spMkLst>
        </pc:spChg>
        <pc:spChg chg="add del mod">
          <ac:chgData name="MANACHEVITCH Laure" userId="748bf45a-834d-4f4a-bb4b-234ffd30467b" providerId="ADAL" clId="{CA219FA6-96AF-4536-BF18-6ADDAD537698}" dt="2025-03-20T18:15:40.097" v="1959" actId="478"/>
          <ac:spMkLst>
            <pc:docMk/>
            <pc:sldMk cId="3864786249" sldId="1684"/>
            <ac:spMk id="7" creationId="{666962F0-7EA8-4840-B08B-4ABBA3991B39}"/>
          </ac:spMkLst>
        </pc:spChg>
        <pc:spChg chg="add del mod">
          <ac:chgData name="MANACHEVITCH Laure" userId="748bf45a-834d-4f4a-bb4b-234ffd30467b" providerId="ADAL" clId="{CA219FA6-96AF-4536-BF18-6ADDAD537698}" dt="2025-03-20T18:15:41.870" v="1960" actId="478"/>
          <ac:spMkLst>
            <pc:docMk/>
            <pc:sldMk cId="3864786249" sldId="1684"/>
            <ac:spMk id="8" creationId="{C56A0E38-95F2-4EBB-912D-9D6009148ED8}"/>
          </ac:spMkLst>
        </pc:spChg>
        <pc:spChg chg="add del mod">
          <ac:chgData name="MANACHEVITCH Laure" userId="748bf45a-834d-4f4a-bb4b-234ffd30467b" providerId="ADAL" clId="{CA219FA6-96AF-4536-BF18-6ADDAD537698}" dt="2025-03-20T18:15:43.910" v="1961" actId="478"/>
          <ac:spMkLst>
            <pc:docMk/>
            <pc:sldMk cId="3864786249" sldId="1684"/>
            <ac:spMk id="9" creationId="{4557C7F9-1A03-4F74-8199-4F68CAEC4013}"/>
          </ac:spMkLst>
        </pc:spChg>
        <pc:spChg chg="add mod">
          <ac:chgData name="MANACHEVITCH Laure" userId="748bf45a-834d-4f4a-bb4b-234ffd30467b" providerId="ADAL" clId="{CA219FA6-96AF-4536-BF18-6ADDAD537698}" dt="2025-03-20T18:33:11.253" v="2204" actId="20577"/>
          <ac:spMkLst>
            <pc:docMk/>
            <pc:sldMk cId="3864786249" sldId="1684"/>
            <ac:spMk id="10" creationId="{526DC579-04F6-4211-9673-FECECEC2F327}"/>
          </ac:spMkLst>
        </pc:spChg>
        <pc:spChg chg="add mod">
          <ac:chgData name="MANACHEVITCH Laure" userId="748bf45a-834d-4f4a-bb4b-234ffd30467b" providerId="ADAL" clId="{CA219FA6-96AF-4536-BF18-6ADDAD537698}" dt="2025-03-20T18:33:17.969" v="2207" actId="20577"/>
          <ac:spMkLst>
            <pc:docMk/>
            <pc:sldMk cId="3864786249" sldId="1684"/>
            <ac:spMk id="11" creationId="{95B2953D-B667-44F1-BC3B-5BD0F55A574D}"/>
          </ac:spMkLst>
        </pc:spChg>
        <pc:spChg chg="add mod">
          <ac:chgData name="MANACHEVITCH Laure" userId="748bf45a-834d-4f4a-bb4b-234ffd30467b" providerId="ADAL" clId="{CA219FA6-96AF-4536-BF18-6ADDAD537698}" dt="2025-03-20T18:33:22.684" v="2210" actId="20577"/>
          <ac:spMkLst>
            <pc:docMk/>
            <pc:sldMk cId="3864786249" sldId="1684"/>
            <ac:spMk id="12" creationId="{812F42CF-5E9D-4223-BA99-0F272C0A9B4D}"/>
          </ac:spMkLst>
        </pc:spChg>
        <pc:picChg chg="add del mod">
          <ac:chgData name="MANACHEVITCH Laure" userId="748bf45a-834d-4f4a-bb4b-234ffd30467b" providerId="ADAL" clId="{CA219FA6-96AF-4536-BF18-6ADDAD537698}" dt="2025-03-20T18:15:05.827" v="1915" actId="478"/>
          <ac:picMkLst>
            <pc:docMk/>
            <pc:sldMk cId="3864786249" sldId="1684"/>
            <ac:picMk id="5" creationId="{38B3B96D-24EF-491E-B7EF-E0E6F592A61E}"/>
          </ac:picMkLst>
        </pc:picChg>
      </pc:sldChg>
      <pc:sldChg chg="addSp delSp modSp del mod">
        <pc:chgData name="MANACHEVITCH Laure" userId="748bf45a-834d-4f4a-bb4b-234ffd30467b" providerId="ADAL" clId="{CA219FA6-96AF-4536-BF18-6ADDAD537698}" dt="2025-03-20T18:34:44.124" v="2211" actId="47"/>
        <pc:sldMkLst>
          <pc:docMk/>
          <pc:sldMk cId="3777432706" sldId="1685"/>
        </pc:sldMkLst>
        <pc:spChg chg="add mod">
          <ac:chgData name="MANACHEVITCH Laure" userId="748bf45a-834d-4f4a-bb4b-234ffd30467b" providerId="ADAL" clId="{CA219FA6-96AF-4536-BF18-6ADDAD537698}" dt="2025-03-20T18:11:03.127" v="1875"/>
          <ac:spMkLst>
            <pc:docMk/>
            <pc:sldMk cId="3777432706" sldId="1685"/>
            <ac:spMk id="5" creationId="{5C91ADCC-9930-448E-8E8B-90706EC3E91A}"/>
          </ac:spMkLst>
        </pc:spChg>
        <pc:spChg chg="add mod">
          <ac:chgData name="MANACHEVITCH Laure" userId="748bf45a-834d-4f4a-bb4b-234ffd30467b" providerId="ADAL" clId="{CA219FA6-96AF-4536-BF18-6ADDAD537698}" dt="2025-03-20T18:11:03.127" v="1875"/>
          <ac:spMkLst>
            <pc:docMk/>
            <pc:sldMk cId="3777432706" sldId="1685"/>
            <ac:spMk id="6" creationId="{FAFF27A2-231D-4A48-9DA7-87A0D091939C}"/>
          </ac:spMkLst>
        </pc:spChg>
        <pc:spChg chg="add mod">
          <ac:chgData name="MANACHEVITCH Laure" userId="748bf45a-834d-4f4a-bb4b-234ffd30467b" providerId="ADAL" clId="{CA219FA6-96AF-4536-BF18-6ADDAD537698}" dt="2025-03-20T18:11:03.127" v="1875"/>
          <ac:spMkLst>
            <pc:docMk/>
            <pc:sldMk cId="3777432706" sldId="1685"/>
            <ac:spMk id="7" creationId="{C9551E25-DC5E-46CE-AAF4-4C3E0DE4DE24}"/>
          </ac:spMkLst>
        </pc:spChg>
        <pc:spChg chg="add mod">
          <ac:chgData name="MANACHEVITCH Laure" userId="748bf45a-834d-4f4a-bb4b-234ffd30467b" providerId="ADAL" clId="{CA219FA6-96AF-4536-BF18-6ADDAD537698}" dt="2025-03-20T18:11:03.127" v="1875"/>
          <ac:spMkLst>
            <pc:docMk/>
            <pc:sldMk cId="3777432706" sldId="1685"/>
            <ac:spMk id="8" creationId="{4CE95129-1963-4529-9313-D539D2DDF3B0}"/>
          </ac:spMkLst>
        </pc:spChg>
        <pc:picChg chg="del">
          <ac:chgData name="MANACHEVITCH Laure" userId="748bf45a-834d-4f4a-bb4b-234ffd30467b" providerId="ADAL" clId="{CA219FA6-96AF-4536-BF18-6ADDAD537698}" dt="2025-03-20T18:09:37.752" v="1871" actId="478"/>
          <ac:picMkLst>
            <pc:docMk/>
            <pc:sldMk cId="3777432706" sldId="1685"/>
            <ac:picMk id="3" creationId="{CED67051-6C53-48CF-9FEE-95CF39F98BA2}"/>
          </ac:picMkLst>
        </pc:picChg>
        <pc:picChg chg="add mod">
          <ac:chgData name="MANACHEVITCH Laure" userId="748bf45a-834d-4f4a-bb4b-234ffd30467b" providerId="ADAL" clId="{CA219FA6-96AF-4536-BF18-6ADDAD537698}" dt="2025-03-20T18:11:03.127" v="1875"/>
          <ac:picMkLst>
            <pc:docMk/>
            <pc:sldMk cId="3777432706" sldId="1685"/>
            <ac:picMk id="4" creationId="{FC0FA185-3753-4094-945C-442BED7B2D72}"/>
          </ac:picMkLst>
        </pc:picChg>
      </pc:sldChg>
      <pc:sldChg chg="addSp delSp modSp del mod">
        <pc:chgData name="MANACHEVITCH Laure" userId="748bf45a-834d-4f4a-bb4b-234ffd30467b" providerId="ADAL" clId="{CA219FA6-96AF-4536-BF18-6ADDAD537698}" dt="2025-03-20T18:34:44.124" v="2211" actId="47"/>
        <pc:sldMkLst>
          <pc:docMk/>
          <pc:sldMk cId="630826391" sldId="1686"/>
        </pc:sldMkLst>
        <pc:spChg chg="add mod">
          <ac:chgData name="MANACHEVITCH Laure" userId="748bf45a-834d-4f4a-bb4b-234ffd30467b" providerId="ADAL" clId="{CA219FA6-96AF-4536-BF18-6ADDAD537698}" dt="2025-03-20T18:11:06.034" v="1876"/>
          <ac:spMkLst>
            <pc:docMk/>
            <pc:sldMk cId="630826391" sldId="1686"/>
            <ac:spMk id="4" creationId="{85D1E7D8-04E3-4548-8DB0-D6304F0632CB}"/>
          </ac:spMkLst>
        </pc:spChg>
        <pc:spChg chg="add mod">
          <ac:chgData name="MANACHEVITCH Laure" userId="748bf45a-834d-4f4a-bb4b-234ffd30467b" providerId="ADAL" clId="{CA219FA6-96AF-4536-BF18-6ADDAD537698}" dt="2025-03-20T18:11:06.034" v="1876"/>
          <ac:spMkLst>
            <pc:docMk/>
            <pc:sldMk cId="630826391" sldId="1686"/>
            <ac:spMk id="5" creationId="{4B4FADDA-ED62-484C-9632-2A7351146088}"/>
          </ac:spMkLst>
        </pc:spChg>
        <pc:spChg chg="add mod">
          <ac:chgData name="MANACHEVITCH Laure" userId="748bf45a-834d-4f4a-bb4b-234ffd30467b" providerId="ADAL" clId="{CA219FA6-96AF-4536-BF18-6ADDAD537698}" dt="2025-03-20T18:11:06.034" v="1876"/>
          <ac:spMkLst>
            <pc:docMk/>
            <pc:sldMk cId="630826391" sldId="1686"/>
            <ac:spMk id="7" creationId="{4295A29F-D9A4-4756-AFE1-CBF74755B4DF}"/>
          </ac:spMkLst>
        </pc:spChg>
        <pc:spChg chg="add mod">
          <ac:chgData name="MANACHEVITCH Laure" userId="748bf45a-834d-4f4a-bb4b-234ffd30467b" providerId="ADAL" clId="{CA219FA6-96AF-4536-BF18-6ADDAD537698}" dt="2025-03-20T18:11:06.034" v="1876"/>
          <ac:spMkLst>
            <pc:docMk/>
            <pc:sldMk cId="630826391" sldId="1686"/>
            <ac:spMk id="8" creationId="{FF31283C-20D5-4739-AE2B-CB8ECF43AB32}"/>
          </ac:spMkLst>
        </pc:spChg>
        <pc:picChg chg="add mod">
          <ac:chgData name="MANACHEVITCH Laure" userId="748bf45a-834d-4f4a-bb4b-234ffd30467b" providerId="ADAL" clId="{CA219FA6-96AF-4536-BF18-6ADDAD537698}" dt="2025-03-20T18:11:06.034" v="1876"/>
          <ac:picMkLst>
            <pc:docMk/>
            <pc:sldMk cId="630826391" sldId="1686"/>
            <ac:picMk id="3" creationId="{A9E4576E-1F05-4EDD-A682-4431FAEFE839}"/>
          </ac:picMkLst>
        </pc:picChg>
        <pc:picChg chg="del">
          <ac:chgData name="MANACHEVITCH Laure" userId="748bf45a-834d-4f4a-bb4b-234ffd30467b" providerId="ADAL" clId="{CA219FA6-96AF-4536-BF18-6ADDAD537698}" dt="2025-03-20T18:09:23.735" v="1868" actId="478"/>
          <ac:picMkLst>
            <pc:docMk/>
            <pc:sldMk cId="630826391" sldId="1686"/>
            <ac:picMk id="6" creationId="{9BC6297D-74CE-4EBD-9762-B24837811F65}"/>
          </ac:picMkLst>
        </pc:picChg>
      </pc:sldChg>
      <pc:sldChg chg="addSp delSp modSp mod">
        <pc:chgData name="MANACHEVITCH Laure" userId="748bf45a-834d-4f4a-bb4b-234ffd30467b" providerId="ADAL" clId="{CA219FA6-96AF-4536-BF18-6ADDAD537698}" dt="2025-03-20T17:46:22.258" v="314" actId="1076"/>
        <pc:sldMkLst>
          <pc:docMk/>
          <pc:sldMk cId="2297051159" sldId="1692"/>
        </pc:sldMkLst>
        <pc:spChg chg="del mod">
          <ac:chgData name="MANACHEVITCH Laure" userId="748bf45a-834d-4f4a-bb4b-234ffd30467b" providerId="ADAL" clId="{CA219FA6-96AF-4536-BF18-6ADDAD537698}" dt="2025-03-20T17:37:03.912" v="47" actId="478"/>
          <ac:spMkLst>
            <pc:docMk/>
            <pc:sldMk cId="2297051159" sldId="1692"/>
            <ac:spMk id="2" creationId="{C204ED23-106B-446D-9C4D-5D4215EE3243}"/>
          </ac:spMkLst>
        </pc:spChg>
        <pc:spChg chg="add del mod">
          <ac:chgData name="MANACHEVITCH Laure" userId="748bf45a-834d-4f4a-bb4b-234ffd30467b" providerId="ADAL" clId="{CA219FA6-96AF-4536-BF18-6ADDAD537698}" dt="2025-03-20T17:46:12.737" v="313" actId="478"/>
          <ac:spMkLst>
            <pc:docMk/>
            <pc:sldMk cId="2297051159" sldId="1692"/>
            <ac:spMk id="4" creationId="{9EFBFD42-E620-42E7-B4C5-7D9EF15C3E63}"/>
          </ac:spMkLst>
        </pc:spChg>
        <pc:spChg chg="add del mod">
          <ac:chgData name="MANACHEVITCH Laure" userId="748bf45a-834d-4f4a-bb4b-234ffd30467b" providerId="ADAL" clId="{CA219FA6-96AF-4536-BF18-6ADDAD537698}" dt="2025-03-20T17:37:09.145" v="48" actId="478"/>
          <ac:spMkLst>
            <pc:docMk/>
            <pc:sldMk cId="2297051159" sldId="1692"/>
            <ac:spMk id="6" creationId="{CB8DFD36-ADA2-4607-B805-019D74AB9B01}"/>
          </ac:spMkLst>
        </pc:spChg>
        <pc:spChg chg="add del mod">
          <ac:chgData name="MANACHEVITCH Laure" userId="748bf45a-834d-4f4a-bb4b-234ffd30467b" providerId="ADAL" clId="{CA219FA6-96AF-4536-BF18-6ADDAD537698}" dt="2025-03-20T17:42:57.671" v="224" actId="478"/>
          <ac:spMkLst>
            <pc:docMk/>
            <pc:sldMk cId="2297051159" sldId="1692"/>
            <ac:spMk id="7" creationId="{1BAAA85F-CA10-4429-8245-2614D602FD66}"/>
          </ac:spMkLst>
        </pc:spChg>
        <pc:spChg chg="add mod">
          <ac:chgData name="MANACHEVITCH Laure" userId="748bf45a-834d-4f4a-bb4b-234ffd30467b" providerId="ADAL" clId="{CA219FA6-96AF-4536-BF18-6ADDAD537698}" dt="2025-03-20T17:46:22.258" v="314" actId="1076"/>
          <ac:spMkLst>
            <pc:docMk/>
            <pc:sldMk cId="2297051159" sldId="1692"/>
            <ac:spMk id="8" creationId="{F25C5017-C96B-418F-9A27-46C1498D5FAA}"/>
          </ac:spMkLst>
        </pc:spChg>
        <pc:spChg chg="add mod">
          <ac:chgData name="MANACHEVITCH Laure" userId="748bf45a-834d-4f4a-bb4b-234ffd30467b" providerId="ADAL" clId="{CA219FA6-96AF-4536-BF18-6ADDAD537698}" dt="2025-03-20T17:46:22.258" v="314" actId="1076"/>
          <ac:spMkLst>
            <pc:docMk/>
            <pc:sldMk cId="2297051159" sldId="1692"/>
            <ac:spMk id="9" creationId="{E714F51A-827A-4C4D-8B23-1B073744793E}"/>
          </ac:spMkLst>
        </pc:spChg>
        <pc:spChg chg="add mod">
          <ac:chgData name="MANACHEVITCH Laure" userId="748bf45a-834d-4f4a-bb4b-234ffd30467b" providerId="ADAL" clId="{CA219FA6-96AF-4536-BF18-6ADDAD537698}" dt="2025-03-20T17:41:37.619" v="200" actId="113"/>
          <ac:spMkLst>
            <pc:docMk/>
            <pc:sldMk cId="2297051159" sldId="1692"/>
            <ac:spMk id="10" creationId="{970134CD-78FA-4370-885F-FF3AA6FD94BB}"/>
          </ac:spMkLst>
        </pc:spChg>
        <pc:spChg chg="add mod">
          <ac:chgData name="MANACHEVITCH Laure" userId="748bf45a-834d-4f4a-bb4b-234ffd30467b" providerId="ADAL" clId="{CA219FA6-96AF-4536-BF18-6ADDAD537698}" dt="2025-03-20T17:42:47.627" v="223" actId="3064"/>
          <ac:spMkLst>
            <pc:docMk/>
            <pc:sldMk cId="2297051159" sldId="1692"/>
            <ac:spMk id="11" creationId="{2FF6AD12-2438-4065-A0D3-91952C897132}"/>
          </ac:spMkLst>
        </pc:spChg>
        <pc:picChg chg="add mod">
          <ac:chgData name="MANACHEVITCH Laure" userId="748bf45a-834d-4f4a-bb4b-234ffd30467b" providerId="ADAL" clId="{CA219FA6-96AF-4536-BF18-6ADDAD537698}" dt="2025-03-20T17:36:42.431" v="45"/>
          <ac:picMkLst>
            <pc:docMk/>
            <pc:sldMk cId="2297051159" sldId="1692"/>
            <ac:picMk id="3" creationId="{0C610547-1E05-4D94-A58A-F8F28E38F024}"/>
          </ac:picMkLst>
        </pc:picChg>
      </pc:sldChg>
      <pc:sldChg chg="addSp delSp modSp del mod">
        <pc:chgData name="MANACHEVITCH Laure" userId="748bf45a-834d-4f4a-bb4b-234ffd30467b" providerId="ADAL" clId="{CA219FA6-96AF-4536-BF18-6ADDAD537698}" dt="2025-03-20T18:34:44.124" v="2211" actId="47"/>
        <pc:sldMkLst>
          <pc:docMk/>
          <pc:sldMk cId="1337182265" sldId="1697"/>
        </pc:sldMkLst>
        <pc:spChg chg="add mod">
          <ac:chgData name="MANACHEVITCH Laure" userId="748bf45a-834d-4f4a-bb4b-234ffd30467b" providerId="ADAL" clId="{CA219FA6-96AF-4536-BF18-6ADDAD537698}" dt="2025-03-20T18:10:59.963" v="1874"/>
          <ac:spMkLst>
            <pc:docMk/>
            <pc:sldMk cId="1337182265" sldId="1697"/>
            <ac:spMk id="4" creationId="{0098C8E5-3E4F-4CED-8221-C2B34E98BEE9}"/>
          </ac:spMkLst>
        </pc:spChg>
        <pc:spChg chg="add mod">
          <ac:chgData name="MANACHEVITCH Laure" userId="748bf45a-834d-4f4a-bb4b-234ffd30467b" providerId="ADAL" clId="{CA219FA6-96AF-4536-BF18-6ADDAD537698}" dt="2025-03-20T18:10:59.963" v="1874"/>
          <ac:spMkLst>
            <pc:docMk/>
            <pc:sldMk cId="1337182265" sldId="1697"/>
            <ac:spMk id="6" creationId="{35CC4570-8389-47A9-9C5F-25842095ED8B}"/>
          </ac:spMkLst>
        </pc:spChg>
        <pc:spChg chg="add mod">
          <ac:chgData name="MANACHEVITCH Laure" userId="748bf45a-834d-4f4a-bb4b-234ffd30467b" providerId="ADAL" clId="{CA219FA6-96AF-4536-BF18-6ADDAD537698}" dt="2025-03-20T18:10:59.963" v="1874"/>
          <ac:spMkLst>
            <pc:docMk/>
            <pc:sldMk cId="1337182265" sldId="1697"/>
            <ac:spMk id="7" creationId="{1AEB9240-ABF0-443F-8691-2A4B21A140D1}"/>
          </ac:spMkLst>
        </pc:spChg>
        <pc:spChg chg="add mod">
          <ac:chgData name="MANACHEVITCH Laure" userId="748bf45a-834d-4f4a-bb4b-234ffd30467b" providerId="ADAL" clId="{CA219FA6-96AF-4536-BF18-6ADDAD537698}" dt="2025-03-20T18:10:59.963" v="1874"/>
          <ac:spMkLst>
            <pc:docMk/>
            <pc:sldMk cId="1337182265" sldId="1697"/>
            <ac:spMk id="8" creationId="{E1FAA79B-6C7F-469A-9073-C20EFA0D4F33}"/>
          </ac:spMkLst>
        </pc:spChg>
        <pc:picChg chg="add mod">
          <ac:chgData name="MANACHEVITCH Laure" userId="748bf45a-834d-4f4a-bb4b-234ffd30467b" providerId="ADAL" clId="{CA219FA6-96AF-4536-BF18-6ADDAD537698}" dt="2025-03-20T18:10:59.963" v="1874"/>
          <ac:picMkLst>
            <pc:docMk/>
            <pc:sldMk cId="1337182265" sldId="1697"/>
            <ac:picMk id="3" creationId="{7A7C8946-FB26-4BD0-AEB0-0A078A70CD76}"/>
          </ac:picMkLst>
        </pc:picChg>
        <pc:picChg chg="del">
          <ac:chgData name="MANACHEVITCH Laure" userId="748bf45a-834d-4f4a-bb4b-234ffd30467b" providerId="ADAL" clId="{CA219FA6-96AF-4536-BF18-6ADDAD537698}" dt="2025-03-20T18:09:33.971" v="1870" actId="478"/>
          <ac:picMkLst>
            <pc:docMk/>
            <pc:sldMk cId="1337182265" sldId="1697"/>
            <ac:picMk id="5" creationId="{C9C1FCBC-0BA1-4776-9896-D78D57471783}"/>
          </ac:picMkLst>
        </pc:picChg>
      </pc:sldChg>
      <pc:sldChg chg="del">
        <pc:chgData name="MANACHEVITCH Laure" userId="748bf45a-834d-4f4a-bb4b-234ffd30467b" providerId="ADAL" clId="{CA219FA6-96AF-4536-BF18-6ADDAD537698}" dt="2025-03-20T18:08:55.862" v="1856" actId="47"/>
        <pc:sldMkLst>
          <pc:docMk/>
          <pc:sldMk cId="3891004972" sldId="1698"/>
        </pc:sldMkLst>
      </pc:sldChg>
      <pc:sldChg chg="del">
        <pc:chgData name="MANACHEVITCH Laure" userId="748bf45a-834d-4f4a-bb4b-234ffd30467b" providerId="ADAL" clId="{CA219FA6-96AF-4536-BF18-6ADDAD537698}" dt="2025-03-20T18:08:59.464" v="1858" actId="47"/>
        <pc:sldMkLst>
          <pc:docMk/>
          <pc:sldMk cId="1698588278" sldId="1699"/>
        </pc:sldMkLst>
      </pc:sldChg>
      <pc:sldChg chg="del">
        <pc:chgData name="MANACHEVITCH Laure" userId="748bf45a-834d-4f4a-bb4b-234ffd30467b" providerId="ADAL" clId="{CA219FA6-96AF-4536-BF18-6ADDAD537698}" dt="2025-03-20T18:08:57.631" v="1857" actId="47"/>
        <pc:sldMkLst>
          <pc:docMk/>
          <pc:sldMk cId="1528444571" sldId="1700"/>
        </pc:sldMkLst>
      </pc:sldChg>
      <pc:sldChg chg="del">
        <pc:chgData name="MANACHEVITCH Laure" userId="748bf45a-834d-4f4a-bb4b-234ffd30467b" providerId="ADAL" clId="{CA219FA6-96AF-4536-BF18-6ADDAD537698}" dt="2025-03-20T18:09:17.985" v="1865" actId="47"/>
        <pc:sldMkLst>
          <pc:docMk/>
          <pc:sldMk cId="3520495921" sldId="1701"/>
        </pc:sldMkLst>
      </pc:sldChg>
      <pc:sldChg chg="addSp delSp modSp mod ord">
        <pc:chgData name="MANACHEVITCH Laure" userId="748bf45a-834d-4f4a-bb4b-234ffd30467b" providerId="ADAL" clId="{CA219FA6-96AF-4536-BF18-6ADDAD537698}" dt="2025-03-20T18:11:45.257" v="1908" actId="478"/>
        <pc:sldMkLst>
          <pc:docMk/>
          <pc:sldMk cId="2536387836" sldId="1702"/>
        </pc:sldMkLst>
        <pc:spChg chg="add del mod">
          <ac:chgData name="MANACHEVITCH Laure" userId="748bf45a-834d-4f4a-bb4b-234ffd30467b" providerId="ADAL" clId="{CA219FA6-96AF-4536-BF18-6ADDAD537698}" dt="2025-03-20T18:11:45.257" v="1908" actId="478"/>
          <ac:spMkLst>
            <pc:docMk/>
            <pc:sldMk cId="2536387836" sldId="1702"/>
            <ac:spMk id="2" creationId="{BB27587E-D2C3-4493-BF9D-B30D32C459BC}"/>
          </ac:spMkLst>
        </pc:spChg>
        <pc:spChg chg="add mod">
          <ac:chgData name="MANACHEVITCH Laure" userId="748bf45a-834d-4f4a-bb4b-234ffd30467b" providerId="ADAL" clId="{CA219FA6-96AF-4536-BF18-6ADDAD537698}" dt="2025-03-20T18:11:39.928" v="1907" actId="20577"/>
          <ac:spMkLst>
            <pc:docMk/>
            <pc:sldMk cId="2536387836" sldId="1702"/>
            <ac:spMk id="5" creationId="{E6C917EB-E84E-46B0-A88E-5824198CD54A}"/>
          </ac:spMkLst>
        </pc:spChg>
        <pc:picChg chg="del">
          <ac:chgData name="MANACHEVITCH Laure" userId="748bf45a-834d-4f4a-bb4b-234ffd30467b" providerId="ADAL" clId="{CA219FA6-96AF-4536-BF18-6ADDAD537698}" dt="2025-03-20T17:31:27.495" v="0" actId="478"/>
          <ac:picMkLst>
            <pc:docMk/>
            <pc:sldMk cId="2536387836" sldId="1702"/>
            <ac:picMk id="3" creationId="{F842A3BC-0835-4F85-92BC-55E26ECFFA54}"/>
          </ac:picMkLst>
        </pc:picChg>
      </pc:sldChg>
      <pc:sldChg chg="del">
        <pc:chgData name="MANACHEVITCH Laure" userId="748bf45a-834d-4f4a-bb4b-234ffd30467b" providerId="ADAL" clId="{CA219FA6-96AF-4536-BF18-6ADDAD537698}" dt="2025-03-20T18:09:08.852" v="1863" actId="47"/>
        <pc:sldMkLst>
          <pc:docMk/>
          <pc:sldMk cId="2525202296" sldId="1703"/>
        </pc:sldMkLst>
      </pc:sldChg>
      <pc:sldChg chg="del">
        <pc:chgData name="MANACHEVITCH Laure" userId="748bf45a-834d-4f4a-bb4b-234ffd30467b" providerId="ADAL" clId="{CA219FA6-96AF-4536-BF18-6ADDAD537698}" dt="2025-03-20T18:09:19.506" v="1867" actId="47"/>
        <pc:sldMkLst>
          <pc:docMk/>
          <pc:sldMk cId="232973472" sldId="1704"/>
        </pc:sldMkLst>
      </pc:sldChg>
      <pc:sldChg chg="del">
        <pc:chgData name="MANACHEVITCH Laure" userId="748bf45a-834d-4f4a-bb4b-234ffd30467b" providerId="ADAL" clId="{CA219FA6-96AF-4536-BF18-6ADDAD537698}" dt="2025-03-20T18:09:01.116" v="1859" actId="47"/>
        <pc:sldMkLst>
          <pc:docMk/>
          <pc:sldMk cId="2159597420" sldId="1705"/>
        </pc:sldMkLst>
      </pc:sldChg>
      <pc:sldChg chg="del">
        <pc:chgData name="MANACHEVITCH Laure" userId="748bf45a-834d-4f4a-bb4b-234ffd30467b" providerId="ADAL" clId="{CA219FA6-96AF-4536-BF18-6ADDAD537698}" dt="2025-03-20T18:09:02.538" v="1860" actId="47"/>
        <pc:sldMkLst>
          <pc:docMk/>
          <pc:sldMk cId="1370868782" sldId="1706"/>
        </pc:sldMkLst>
      </pc:sldChg>
      <pc:sldChg chg="del">
        <pc:chgData name="MANACHEVITCH Laure" userId="748bf45a-834d-4f4a-bb4b-234ffd30467b" providerId="ADAL" clId="{CA219FA6-96AF-4536-BF18-6ADDAD537698}" dt="2025-03-20T18:09:03.987" v="1861" actId="47"/>
        <pc:sldMkLst>
          <pc:docMk/>
          <pc:sldMk cId="4244046697" sldId="1709"/>
        </pc:sldMkLst>
      </pc:sldChg>
      <pc:sldChg chg="del">
        <pc:chgData name="MANACHEVITCH Laure" userId="748bf45a-834d-4f4a-bb4b-234ffd30467b" providerId="ADAL" clId="{CA219FA6-96AF-4536-BF18-6ADDAD537698}" dt="2025-03-20T18:09:05.419" v="1862" actId="47"/>
        <pc:sldMkLst>
          <pc:docMk/>
          <pc:sldMk cId="2062881829" sldId="1710"/>
        </pc:sldMkLst>
      </pc:sldChg>
      <pc:sldChg chg="addSp delSp del mod">
        <pc:chgData name="MANACHEVITCH Laure" userId="748bf45a-834d-4f4a-bb4b-234ffd30467b" providerId="ADAL" clId="{CA219FA6-96AF-4536-BF18-6ADDAD537698}" dt="2025-03-20T17:55:50.577" v="667" actId="2696"/>
        <pc:sldMkLst>
          <pc:docMk/>
          <pc:sldMk cId="1409119914" sldId="1711"/>
        </pc:sldMkLst>
        <pc:spChg chg="add del">
          <ac:chgData name="MANACHEVITCH Laure" userId="748bf45a-834d-4f4a-bb4b-234ffd30467b" providerId="ADAL" clId="{CA219FA6-96AF-4536-BF18-6ADDAD537698}" dt="2025-03-20T17:53:01.297" v="492" actId="21"/>
          <ac:spMkLst>
            <pc:docMk/>
            <pc:sldMk cId="1409119914" sldId="1711"/>
            <ac:spMk id="4" creationId="{10BC8F92-37B5-40B4-8601-B6ACE9A9CEE2}"/>
          </ac:spMkLst>
        </pc:spChg>
      </pc:sldChg>
      <pc:sldChg chg="addSp delSp modSp add mod">
        <pc:chgData name="MANACHEVITCH Laure" userId="748bf45a-834d-4f4a-bb4b-234ffd30467b" providerId="ADAL" clId="{CA219FA6-96AF-4536-BF18-6ADDAD537698}" dt="2025-03-20T18:25:04.665" v="2169" actId="1076"/>
        <pc:sldMkLst>
          <pc:docMk/>
          <pc:sldMk cId="4263956824" sldId="1712"/>
        </pc:sldMkLst>
        <pc:spChg chg="mod">
          <ac:chgData name="MANACHEVITCH Laure" userId="748bf45a-834d-4f4a-bb4b-234ffd30467b" providerId="ADAL" clId="{CA219FA6-96AF-4536-BF18-6ADDAD537698}" dt="2025-03-20T17:53:23.947" v="515" actId="5793"/>
          <ac:spMkLst>
            <pc:docMk/>
            <pc:sldMk cId="4263956824" sldId="1712"/>
            <ac:spMk id="3" creationId="{1864579E-1AF6-4EEA-9D58-615C7252B0B0}"/>
          </ac:spMkLst>
        </pc:spChg>
        <pc:spChg chg="mod">
          <ac:chgData name="MANACHEVITCH Laure" userId="748bf45a-834d-4f4a-bb4b-234ffd30467b" providerId="ADAL" clId="{CA219FA6-96AF-4536-BF18-6ADDAD537698}" dt="2025-03-20T18:05:30.708" v="1495" actId="113"/>
          <ac:spMkLst>
            <pc:docMk/>
            <pc:sldMk cId="4263956824" sldId="1712"/>
            <ac:spMk id="5" creationId="{4998D39F-3ACD-4D5A-97F3-27A0EB49291C}"/>
          </ac:spMkLst>
        </pc:spChg>
        <pc:spChg chg="mod">
          <ac:chgData name="MANACHEVITCH Laure" userId="748bf45a-834d-4f4a-bb4b-234ffd30467b" providerId="ADAL" clId="{CA219FA6-96AF-4536-BF18-6ADDAD537698}" dt="2025-03-20T18:05:34.062" v="1496" actId="113"/>
          <ac:spMkLst>
            <pc:docMk/>
            <pc:sldMk cId="4263956824" sldId="1712"/>
            <ac:spMk id="6" creationId="{4A56702D-1E30-4F33-9FC1-1AD824E0B961}"/>
          </ac:spMkLst>
        </pc:spChg>
        <pc:spChg chg="add mod">
          <ac:chgData name="MANACHEVITCH Laure" userId="748bf45a-834d-4f4a-bb4b-234ffd30467b" providerId="ADAL" clId="{CA219FA6-96AF-4536-BF18-6ADDAD537698}" dt="2025-03-20T18:25:04.665" v="2169" actId="1076"/>
          <ac:spMkLst>
            <pc:docMk/>
            <pc:sldMk cId="4263956824" sldId="1712"/>
            <ac:spMk id="7" creationId="{3E338584-80BC-4369-9A01-9A54BF9789A8}"/>
          </ac:spMkLst>
        </pc:spChg>
        <pc:picChg chg="add del mod">
          <ac:chgData name="MANACHEVITCH Laure" userId="748bf45a-834d-4f4a-bb4b-234ffd30467b" providerId="ADAL" clId="{CA219FA6-96AF-4536-BF18-6ADDAD537698}" dt="2025-03-20T17:54:42.410" v="659" actId="478"/>
          <ac:picMkLst>
            <pc:docMk/>
            <pc:sldMk cId="4263956824" sldId="1712"/>
            <ac:picMk id="2" creationId="{E887E88E-092D-46B0-B250-AF2283C09EA8}"/>
          </ac:picMkLst>
        </pc:picChg>
      </pc:sldChg>
      <pc:sldChg chg="addSp delSp modSp add mod">
        <pc:chgData name="MANACHEVITCH Laure" userId="748bf45a-834d-4f4a-bb4b-234ffd30467b" providerId="ADAL" clId="{CA219FA6-96AF-4536-BF18-6ADDAD537698}" dt="2025-03-20T18:26:40.193" v="2173" actId="1076"/>
        <pc:sldMkLst>
          <pc:docMk/>
          <pc:sldMk cId="1009683622" sldId="1713"/>
        </pc:sldMkLst>
        <pc:spChg chg="mod">
          <ac:chgData name="MANACHEVITCH Laure" userId="748bf45a-834d-4f4a-bb4b-234ffd30467b" providerId="ADAL" clId="{CA219FA6-96AF-4536-BF18-6ADDAD537698}" dt="2025-03-20T17:56:25.738" v="675" actId="20577"/>
          <ac:spMkLst>
            <pc:docMk/>
            <pc:sldMk cId="1009683622" sldId="1713"/>
            <ac:spMk id="3" creationId="{1864579E-1AF6-4EEA-9D58-615C7252B0B0}"/>
          </ac:spMkLst>
        </pc:spChg>
        <pc:spChg chg="mod">
          <ac:chgData name="MANACHEVITCH Laure" userId="748bf45a-834d-4f4a-bb4b-234ffd30467b" providerId="ADAL" clId="{CA219FA6-96AF-4536-BF18-6ADDAD537698}" dt="2025-03-20T18:05:22.343" v="1493" actId="113"/>
          <ac:spMkLst>
            <pc:docMk/>
            <pc:sldMk cId="1009683622" sldId="1713"/>
            <ac:spMk id="5" creationId="{4998D39F-3ACD-4D5A-97F3-27A0EB49291C}"/>
          </ac:spMkLst>
        </pc:spChg>
        <pc:spChg chg="mod">
          <ac:chgData name="MANACHEVITCH Laure" userId="748bf45a-834d-4f4a-bb4b-234ffd30467b" providerId="ADAL" clId="{CA219FA6-96AF-4536-BF18-6ADDAD537698}" dt="2025-03-20T18:05:26.298" v="1494" actId="113"/>
          <ac:spMkLst>
            <pc:docMk/>
            <pc:sldMk cId="1009683622" sldId="1713"/>
            <ac:spMk id="6" creationId="{4A56702D-1E30-4F33-9FC1-1AD824E0B961}"/>
          </ac:spMkLst>
        </pc:spChg>
        <pc:spChg chg="add mod">
          <ac:chgData name="MANACHEVITCH Laure" userId="748bf45a-834d-4f4a-bb4b-234ffd30467b" providerId="ADAL" clId="{CA219FA6-96AF-4536-BF18-6ADDAD537698}" dt="2025-03-20T18:26:40.193" v="2173" actId="1076"/>
          <ac:spMkLst>
            <pc:docMk/>
            <pc:sldMk cId="1009683622" sldId="1713"/>
            <ac:spMk id="7" creationId="{9320E9B2-AE95-4485-9725-D1CCAEC9CFDE}"/>
          </ac:spMkLst>
        </pc:spChg>
        <pc:spChg chg="add del mod">
          <ac:chgData name="MANACHEVITCH Laure" userId="748bf45a-834d-4f4a-bb4b-234ffd30467b" providerId="ADAL" clId="{CA219FA6-96AF-4536-BF18-6ADDAD537698}" dt="2025-03-20T17:57:38.295" v="851" actId="478"/>
          <ac:spMkLst>
            <pc:docMk/>
            <pc:sldMk cId="1009683622" sldId="1713"/>
            <ac:spMk id="7" creationId="{B35D24F1-D5AC-423F-B52D-04961796D36A}"/>
          </ac:spMkLst>
        </pc:spChg>
      </pc:sldChg>
      <pc:sldChg chg="addSp delSp modSp add mod">
        <pc:chgData name="MANACHEVITCH Laure" userId="748bf45a-834d-4f4a-bb4b-234ffd30467b" providerId="ADAL" clId="{CA219FA6-96AF-4536-BF18-6ADDAD537698}" dt="2025-03-20T18:28:32.069" v="2180" actId="21"/>
        <pc:sldMkLst>
          <pc:docMk/>
          <pc:sldMk cId="4231947656" sldId="1714"/>
        </pc:sldMkLst>
        <pc:spChg chg="mod">
          <ac:chgData name="MANACHEVITCH Laure" userId="748bf45a-834d-4f4a-bb4b-234ffd30467b" providerId="ADAL" clId="{CA219FA6-96AF-4536-BF18-6ADDAD537698}" dt="2025-03-20T17:58:58.206" v="872" actId="20577"/>
          <ac:spMkLst>
            <pc:docMk/>
            <pc:sldMk cId="4231947656" sldId="1714"/>
            <ac:spMk id="3" creationId="{1864579E-1AF6-4EEA-9D58-615C7252B0B0}"/>
          </ac:spMkLst>
        </pc:spChg>
        <pc:spChg chg="mod">
          <ac:chgData name="MANACHEVITCH Laure" userId="748bf45a-834d-4f4a-bb4b-234ffd30467b" providerId="ADAL" clId="{CA219FA6-96AF-4536-BF18-6ADDAD537698}" dt="2025-03-20T18:05:13.791" v="1491" actId="113"/>
          <ac:spMkLst>
            <pc:docMk/>
            <pc:sldMk cId="4231947656" sldId="1714"/>
            <ac:spMk id="5" creationId="{4998D39F-3ACD-4D5A-97F3-27A0EB49291C}"/>
          </ac:spMkLst>
        </pc:spChg>
        <pc:spChg chg="mod">
          <ac:chgData name="MANACHEVITCH Laure" userId="748bf45a-834d-4f4a-bb4b-234ffd30467b" providerId="ADAL" clId="{CA219FA6-96AF-4536-BF18-6ADDAD537698}" dt="2025-03-20T18:05:17.518" v="1492" actId="113"/>
          <ac:spMkLst>
            <pc:docMk/>
            <pc:sldMk cId="4231947656" sldId="1714"/>
            <ac:spMk id="6" creationId="{4A56702D-1E30-4F33-9FC1-1AD824E0B961}"/>
          </ac:spMkLst>
        </pc:spChg>
        <pc:spChg chg="add mod">
          <ac:chgData name="MANACHEVITCH Laure" userId="748bf45a-834d-4f4a-bb4b-234ffd30467b" providerId="ADAL" clId="{CA219FA6-96AF-4536-BF18-6ADDAD537698}" dt="2025-03-20T18:28:32.069" v="2180" actId="21"/>
          <ac:spMkLst>
            <pc:docMk/>
            <pc:sldMk cId="4231947656" sldId="1714"/>
            <ac:spMk id="7" creationId="{E5EDB9B9-D4D7-4696-8992-EB7C6C70D818}"/>
          </ac:spMkLst>
        </pc:spChg>
        <pc:spChg chg="add del mod">
          <ac:chgData name="MANACHEVITCH Laure" userId="748bf45a-834d-4f4a-bb4b-234ffd30467b" providerId="ADAL" clId="{CA219FA6-96AF-4536-BF18-6ADDAD537698}" dt="2025-03-20T17:59:49.185" v="977" actId="478"/>
          <ac:spMkLst>
            <pc:docMk/>
            <pc:sldMk cId="4231947656" sldId="1714"/>
            <ac:spMk id="7" creationId="{EDFA2AE8-2C32-4B10-8F1C-E5BD3B9E8563}"/>
          </ac:spMkLst>
        </pc:spChg>
      </pc:sldChg>
      <pc:sldChg chg="addSp delSp modSp add mod">
        <pc:chgData name="MANACHEVITCH Laure" userId="748bf45a-834d-4f4a-bb4b-234ffd30467b" providerId="ADAL" clId="{CA219FA6-96AF-4536-BF18-6ADDAD537698}" dt="2025-03-20T18:29:11.417" v="2185" actId="1076"/>
        <pc:sldMkLst>
          <pc:docMk/>
          <pc:sldMk cId="3835719057" sldId="1715"/>
        </pc:sldMkLst>
        <pc:spChg chg="mod">
          <ac:chgData name="MANACHEVITCH Laure" userId="748bf45a-834d-4f4a-bb4b-234ffd30467b" providerId="ADAL" clId="{CA219FA6-96AF-4536-BF18-6ADDAD537698}" dt="2025-03-20T18:00:24.812" v="1023" actId="14100"/>
          <ac:spMkLst>
            <pc:docMk/>
            <pc:sldMk cId="3835719057" sldId="1715"/>
            <ac:spMk id="3" creationId="{1864579E-1AF6-4EEA-9D58-615C7252B0B0}"/>
          </ac:spMkLst>
        </pc:spChg>
        <pc:spChg chg="mod">
          <ac:chgData name="MANACHEVITCH Laure" userId="748bf45a-834d-4f4a-bb4b-234ffd30467b" providerId="ADAL" clId="{CA219FA6-96AF-4536-BF18-6ADDAD537698}" dt="2025-03-20T18:04:58.503" v="1488" actId="113"/>
          <ac:spMkLst>
            <pc:docMk/>
            <pc:sldMk cId="3835719057" sldId="1715"/>
            <ac:spMk id="5" creationId="{4998D39F-3ACD-4D5A-97F3-27A0EB49291C}"/>
          </ac:spMkLst>
        </pc:spChg>
        <pc:spChg chg="mod">
          <ac:chgData name="MANACHEVITCH Laure" userId="748bf45a-834d-4f4a-bb4b-234ffd30467b" providerId="ADAL" clId="{CA219FA6-96AF-4536-BF18-6ADDAD537698}" dt="2025-03-20T18:05:06.675" v="1490" actId="313"/>
          <ac:spMkLst>
            <pc:docMk/>
            <pc:sldMk cId="3835719057" sldId="1715"/>
            <ac:spMk id="6" creationId="{4A56702D-1E30-4F33-9FC1-1AD824E0B961}"/>
          </ac:spMkLst>
        </pc:spChg>
        <pc:spChg chg="add mod">
          <ac:chgData name="MANACHEVITCH Laure" userId="748bf45a-834d-4f4a-bb4b-234ffd30467b" providerId="ADAL" clId="{CA219FA6-96AF-4536-BF18-6ADDAD537698}" dt="2025-03-20T18:29:11.417" v="2185" actId="1076"/>
          <ac:spMkLst>
            <pc:docMk/>
            <pc:sldMk cId="3835719057" sldId="1715"/>
            <ac:spMk id="7" creationId="{4F025F1B-A606-4515-8377-675316D09AD5}"/>
          </ac:spMkLst>
        </pc:spChg>
        <pc:spChg chg="add del mod">
          <ac:chgData name="MANACHEVITCH Laure" userId="748bf45a-834d-4f4a-bb4b-234ffd30467b" providerId="ADAL" clId="{CA219FA6-96AF-4536-BF18-6ADDAD537698}" dt="2025-03-20T18:02:02.993" v="1256" actId="478"/>
          <ac:spMkLst>
            <pc:docMk/>
            <pc:sldMk cId="3835719057" sldId="1715"/>
            <ac:spMk id="7" creationId="{9EEAE45C-F595-416F-B88B-9BF76CDC5F1D}"/>
          </ac:spMkLst>
        </pc:spChg>
      </pc:sldChg>
      <pc:sldChg chg="addSp delSp modSp add mod">
        <pc:chgData name="MANACHEVITCH Laure" userId="748bf45a-834d-4f4a-bb4b-234ffd30467b" providerId="ADAL" clId="{CA219FA6-96AF-4536-BF18-6ADDAD537698}" dt="2025-03-20T18:30:27.833" v="2187" actId="1076"/>
        <pc:sldMkLst>
          <pc:docMk/>
          <pc:sldMk cId="2929667778" sldId="1716"/>
        </pc:sldMkLst>
        <pc:spChg chg="mod">
          <ac:chgData name="MANACHEVITCH Laure" userId="748bf45a-834d-4f4a-bb4b-234ffd30467b" providerId="ADAL" clId="{CA219FA6-96AF-4536-BF18-6ADDAD537698}" dt="2025-03-20T18:02:40.392" v="1294" actId="20577"/>
          <ac:spMkLst>
            <pc:docMk/>
            <pc:sldMk cId="2929667778" sldId="1716"/>
            <ac:spMk id="3" creationId="{1864579E-1AF6-4EEA-9D58-615C7252B0B0}"/>
          </ac:spMkLst>
        </pc:spChg>
        <pc:spChg chg="mod">
          <ac:chgData name="MANACHEVITCH Laure" userId="748bf45a-834d-4f4a-bb4b-234ffd30467b" providerId="ADAL" clId="{CA219FA6-96AF-4536-BF18-6ADDAD537698}" dt="2025-03-20T18:04:53.377" v="1487" actId="113"/>
          <ac:spMkLst>
            <pc:docMk/>
            <pc:sldMk cId="2929667778" sldId="1716"/>
            <ac:spMk id="5" creationId="{4998D39F-3ACD-4D5A-97F3-27A0EB49291C}"/>
          </ac:spMkLst>
        </pc:spChg>
        <pc:spChg chg="mod">
          <ac:chgData name="MANACHEVITCH Laure" userId="748bf45a-834d-4f4a-bb4b-234ffd30467b" providerId="ADAL" clId="{CA219FA6-96AF-4536-BF18-6ADDAD537698}" dt="2025-03-20T18:04:48.951" v="1486" actId="113"/>
          <ac:spMkLst>
            <pc:docMk/>
            <pc:sldMk cId="2929667778" sldId="1716"/>
            <ac:spMk id="6" creationId="{4A56702D-1E30-4F33-9FC1-1AD824E0B961}"/>
          </ac:spMkLst>
        </pc:spChg>
        <pc:spChg chg="add mod">
          <ac:chgData name="MANACHEVITCH Laure" userId="748bf45a-834d-4f4a-bb4b-234ffd30467b" providerId="ADAL" clId="{CA219FA6-96AF-4536-BF18-6ADDAD537698}" dt="2025-03-20T18:30:27.833" v="2187" actId="1076"/>
          <ac:spMkLst>
            <pc:docMk/>
            <pc:sldMk cId="2929667778" sldId="1716"/>
            <ac:spMk id="7" creationId="{649882A7-1589-4A1A-B3E4-16B612DF3A31}"/>
          </ac:spMkLst>
        </pc:spChg>
        <pc:spChg chg="add del mod">
          <ac:chgData name="MANACHEVITCH Laure" userId="748bf45a-834d-4f4a-bb4b-234ffd30467b" providerId="ADAL" clId="{CA219FA6-96AF-4536-BF18-6ADDAD537698}" dt="2025-03-20T18:03:46.815" v="1456" actId="478"/>
          <ac:spMkLst>
            <pc:docMk/>
            <pc:sldMk cId="2929667778" sldId="1716"/>
            <ac:spMk id="7" creationId="{6500BFBF-18B5-4F3C-A3BA-528BE6FA3B0F}"/>
          </ac:spMkLst>
        </pc:spChg>
      </pc:sldChg>
      <pc:sldChg chg="addSp delSp modSp add mod">
        <pc:chgData name="MANACHEVITCH Laure" userId="748bf45a-834d-4f4a-bb4b-234ffd30467b" providerId="ADAL" clId="{CA219FA6-96AF-4536-BF18-6ADDAD537698}" dt="2025-03-20T18:30:54.344" v="2189" actId="1076"/>
        <pc:sldMkLst>
          <pc:docMk/>
          <pc:sldMk cId="2361630081" sldId="1717"/>
        </pc:sldMkLst>
        <pc:spChg chg="mod">
          <ac:chgData name="MANACHEVITCH Laure" userId="748bf45a-834d-4f4a-bb4b-234ffd30467b" providerId="ADAL" clId="{CA219FA6-96AF-4536-BF18-6ADDAD537698}" dt="2025-03-20T18:06:11.466" v="1523" actId="20577"/>
          <ac:spMkLst>
            <pc:docMk/>
            <pc:sldMk cId="2361630081" sldId="1717"/>
            <ac:spMk id="3" creationId="{1864579E-1AF6-4EEA-9D58-615C7252B0B0}"/>
          </ac:spMkLst>
        </pc:spChg>
        <pc:spChg chg="mod">
          <ac:chgData name="MANACHEVITCH Laure" userId="748bf45a-834d-4f4a-bb4b-234ffd30467b" providerId="ADAL" clId="{CA219FA6-96AF-4536-BF18-6ADDAD537698}" dt="2025-03-20T18:06:30.064" v="1558" actId="20577"/>
          <ac:spMkLst>
            <pc:docMk/>
            <pc:sldMk cId="2361630081" sldId="1717"/>
            <ac:spMk id="5" creationId="{4998D39F-3ACD-4D5A-97F3-27A0EB49291C}"/>
          </ac:spMkLst>
        </pc:spChg>
        <pc:spChg chg="mod">
          <ac:chgData name="MANACHEVITCH Laure" userId="748bf45a-834d-4f4a-bb4b-234ffd30467b" providerId="ADAL" clId="{CA219FA6-96AF-4536-BF18-6ADDAD537698}" dt="2025-03-20T18:07:02.403" v="1646" actId="6549"/>
          <ac:spMkLst>
            <pc:docMk/>
            <pc:sldMk cId="2361630081" sldId="1717"/>
            <ac:spMk id="6" creationId="{4A56702D-1E30-4F33-9FC1-1AD824E0B961}"/>
          </ac:spMkLst>
        </pc:spChg>
        <pc:spChg chg="add mod">
          <ac:chgData name="MANACHEVITCH Laure" userId="748bf45a-834d-4f4a-bb4b-234ffd30467b" providerId="ADAL" clId="{CA219FA6-96AF-4536-BF18-6ADDAD537698}" dt="2025-03-20T18:30:54.344" v="2189" actId="1076"/>
          <ac:spMkLst>
            <pc:docMk/>
            <pc:sldMk cId="2361630081" sldId="1717"/>
            <ac:spMk id="7" creationId="{7E0E45FA-2D6C-4B14-B2F8-6A57E9920D2D}"/>
          </ac:spMkLst>
        </pc:spChg>
        <pc:spChg chg="add del mod">
          <ac:chgData name="MANACHEVITCH Laure" userId="748bf45a-834d-4f4a-bb4b-234ffd30467b" providerId="ADAL" clId="{CA219FA6-96AF-4536-BF18-6ADDAD537698}" dt="2025-03-20T18:07:07.403" v="1647" actId="478"/>
          <ac:spMkLst>
            <pc:docMk/>
            <pc:sldMk cId="2361630081" sldId="1717"/>
            <ac:spMk id="7" creationId="{ECA0647D-15D2-4422-A5AC-07A8AEDAE78D}"/>
          </ac:spMkLst>
        </pc:spChg>
      </pc:sldChg>
      <pc:sldChg chg="addSp delSp modSp add mod">
        <pc:chgData name="MANACHEVITCH Laure" userId="748bf45a-834d-4f4a-bb4b-234ffd30467b" providerId="ADAL" clId="{CA219FA6-96AF-4536-BF18-6ADDAD537698}" dt="2025-03-20T18:31:01.831" v="2190" actId="313"/>
        <pc:sldMkLst>
          <pc:docMk/>
          <pc:sldMk cId="1026849230" sldId="1718"/>
        </pc:sldMkLst>
        <pc:spChg chg="mod">
          <ac:chgData name="MANACHEVITCH Laure" userId="748bf45a-834d-4f4a-bb4b-234ffd30467b" providerId="ADAL" clId="{CA219FA6-96AF-4536-BF18-6ADDAD537698}" dt="2025-03-20T18:07:33.334" v="1663" actId="20577"/>
          <ac:spMkLst>
            <pc:docMk/>
            <pc:sldMk cId="1026849230" sldId="1718"/>
            <ac:spMk id="3" creationId="{1864579E-1AF6-4EEA-9D58-615C7252B0B0}"/>
          </ac:spMkLst>
        </pc:spChg>
        <pc:spChg chg="mod">
          <ac:chgData name="MANACHEVITCH Laure" userId="748bf45a-834d-4f4a-bb4b-234ffd30467b" providerId="ADAL" clId="{CA219FA6-96AF-4536-BF18-6ADDAD537698}" dt="2025-03-20T18:31:01.831" v="2190" actId="313"/>
          <ac:spMkLst>
            <pc:docMk/>
            <pc:sldMk cId="1026849230" sldId="1718"/>
            <ac:spMk id="5" creationId="{4998D39F-3ACD-4D5A-97F3-27A0EB49291C}"/>
          </ac:spMkLst>
        </pc:spChg>
        <pc:spChg chg="mod">
          <ac:chgData name="MANACHEVITCH Laure" userId="748bf45a-834d-4f4a-bb4b-234ffd30467b" providerId="ADAL" clId="{CA219FA6-96AF-4536-BF18-6ADDAD537698}" dt="2025-03-20T18:08:40.755" v="1854" actId="20577"/>
          <ac:spMkLst>
            <pc:docMk/>
            <pc:sldMk cId="1026849230" sldId="1718"/>
            <ac:spMk id="6" creationId="{4A56702D-1E30-4F33-9FC1-1AD824E0B961}"/>
          </ac:spMkLst>
        </pc:spChg>
        <pc:spChg chg="add del mod">
          <ac:chgData name="MANACHEVITCH Laure" userId="748bf45a-834d-4f4a-bb4b-234ffd30467b" providerId="ADAL" clId="{CA219FA6-96AF-4536-BF18-6ADDAD537698}" dt="2025-03-20T18:08:44.348" v="1855" actId="478"/>
          <ac:spMkLst>
            <pc:docMk/>
            <pc:sldMk cId="1026849230" sldId="1718"/>
            <ac:spMk id="7" creationId="{112758BF-B9C0-4A44-8FBE-65D21AAD5CA1}"/>
          </ac:spMkLst>
        </pc:spChg>
      </pc:sldChg>
      <pc:sldChg chg="add del">
        <pc:chgData name="MANACHEVITCH Laure" userId="748bf45a-834d-4f4a-bb4b-234ffd30467b" providerId="ADAL" clId="{CA219FA6-96AF-4536-BF18-6ADDAD537698}" dt="2025-03-20T18:19:03.005" v="2005" actId="47"/>
        <pc:sldMkLst>
          <pc:docMk/>
          <pc:sldMk cId="3318577823" sldId="1719"/>
        </pc:sldMkLst>
      </pc:sldChg>
    </pc:docChg>
  </pc:docChgLst>
  <pc:docChgLst>
    <pc:chgData name="MANACHEVITCH Laure" userId="748bf45a-834d-4f4a-bb4b-234ffd30467b" providerId="ADAL" clId="{0345812B-2DE2-4457-BEA6-B1C1608E0A83}"/>
    <pc:docChg chg="delSld modSld">
      <pc:chgData name="MANACHEVITCH Laure" userId="748bf45a-834d-4f4a-bb4b-234ffd30467b" providerId="ADAL" clId="{0345812B-2DE2-4457-BEA6-B1C1608E0A83}" dt="2025-05-14T13:37:55.840" v="29" actId="20577"/>
      <pc:docMkLst>
        <pc:docMk/>
      </pc:docMkLst>
      <pc:sldChg chg="modSp mod">
        <pc:chgData name="MANACHEVITCH Laure" userId="748bf45a-834d-4f4a-bb4b-234ffd30467b" providerId="ADAL" clId="{0345812B-2DE2-4457-BEA6-B1C1608E0A83}" dt="2025-05-14T13:37:55.840" v="29" actId="20577"/>
        <pc:sldMkLst>
          <pc:docMk/>
          <pc:sldMk cId="1787963813" sldId="1683"/>
        </pc:sldMkLst>
        <pc:spChg chg="mod">
          <ac:chgData name="MANACHEVITCH Laure" userId="748bf45a-834d-4f4a-bb4b-234ffd30467b" providerId="ADAL" clId="{0345812B-2DE2-4457-BEA6-B1C1608E0A83}" dt="2025-05-14T13:37:55.840" v="29" actId="20577"/>
          <ac:spMkLst>
            <pc:docMk/>
            <pc:sldMk cId="1787963813" sldId="1683"/>
            <ac:spMk id="9" creationId="{D1BB1D74-1E8A-4951-BF27-3095FB5585F6}"/>
          </ac:spMkLst>
        </pc:spChg>
      </pc:sldChg>
      <pc:sldChg chg="del">
        <pc:chgData name="MANACHEVITCH Laure" userId="748bf45a-834d-4f4a-bb4b-234ffd30467b" providerId="ADAL" clId="{0345812B-2DE2-4457-BEA6-B1C1608E0A83}" dt="2025-05-14T13:34:28.790" v="0" actId="2696"/>
        <pc:sldMkLst>
          <pc:docMk/>
          <pc:sldMk cId="2536387836" sldId="17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038FA8-A648-D844-8F74-5A1549105909}" type="datetimeFigureOut">
              <a:rPr lang="fr-FR" smtClean="0"/>
              <a:t>14/05/2025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39ADF-5F87-9440-AAA2-0D1B3568933D}" type="slidenum">
              <a:rPr lang="fr-FR" smtClean="0"/>
              <a:t>‹N°›</a:t>
            </a:fld>
            <a:endParaRPr lang="fr-FR"/>
          </a:p>
        </p:txBody>
      </p:sp>
    </p:spTree>
    <p:extLst>
      <p:ext uri="{BB962C8B-B14F-4D97-AF65-F5344CB8AC3E}">
        <p14:creationId xmlns:p14="http://schemas.microsoft.com/office/powerpoint/2010/main" val="151028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46447-7E23-7546-8EC1-4FF0139EC78C}" type="datetimeFigureOut">
              <a:rPr lang="fr-FR" smtClean="0"/>
              <a:t>14/05/2025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B7606-7B3F-0543-93F8-A6C4DBA67BEF}" type="slidenum">
              <a:rPr lang="fr-FR" smtClean="0"/>
              <a:t>‹N°›</a:t>
            </a:fld>
            <a:endParaRPr lang="fr-FR"/>
          </a:p>
        </p:txBody>
      </p:sp>
    </p:spTree>
    <p:extLst>
      <p:ext uri="{BB962C8B-B14F-4D97-AF65-F5344CB8AC3E}">
        <p14:creationId xmlns:p14="http://schemas.microsoft.com/office/powerpoint/2010/main" val="12750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UVERTURE_texte et aplat de couleur ">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stretch>
            <a:fillRect/>
          </a:stretch>
        </p:blipFill>
        <p:spPr>
          <a:xfrm>
            <a:off x="0" y="0"/>
            <a:ext cx="9144000" cy="5143500"/>
          </a:xfrm>
          <a:prstGeom prst="rect">
            <a:avLst/>
          </a:prstGeom>
          <a:noFill/>
        </p:spPr>
      </p:pic>
      <p:sp>
        <p:nvSpPr>
          <p:cNvPr id="8" name="Title 1">
            <a:extLst>
              <a:ext uri="{FF2B5EF4-FFF2-40B4-BE49-F238E27FC236}">
                <a16:creationId xmlns:a16="http://schemas.microsoft.com/office/drawing/2014/main" id="{CEA3C074-9485-5041-B68E-C900CE0E97C5}"/>
              </a:ext>
            </a:extLst>
          </p:cNvPr>
          <p:cNvSpPr>
            <a:spLocks noGrp="1"/>
          </p:cNvSpPr>
          <p:nvPr>
            <p:ph type="ctrTitle" hasCustomPrompt="1"/>
          </p:nvPr>
        </p:nvSpPr>
        <p:spPr>
          <a:xfrm>
            <a:off x="2210751" y="1764841"/>
            <a:ext cx="3809365" cy="895914"/>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9" name="Subtitle 2">
            <a:extLst>
              <a:ext uri="{FF2B5EF4-FFF2-40B4-BE49-F238E27FC236}">
                <a16:creationId xmlns:a16="http://schemas.microsoft.com/office/drawing/2014/main" id="{6CFA1FDE-FA44-BE4B-9226-E5AAA85B6B5A}"/>
              </a:ext>
            </a:extLst>
          </p:cNvPr>
          <p:cNvSpPr>
            <a:spLocks noGrp="1"/>
          </p:cNvSpPr>
          <p:nvPr>
            <p:ph type="subTitle" idx="1"/>
          </p:nvPr>
        </p:nvSpPr>
        <p:spPr>
          <a:xfrm>
            <a:off x="2210751" y="2851190"/>
            <a:ext cx="3809365"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10" name="Date Placeholder 3">
            <a:extLst>
              <a:ext uri="{FF2B5EF4-FFF2-40B4-BE49-F238E27FC236}">
                <a16:creationId xmlns:a16="http://schemas.microsoft.com/office/drawing/2014/main" id="{8E6D1836-71C8-524E-BD1A-D8F127B224A2}"/>
              </a:ext>
            </a:extLst>
          </p:cNvPr>
          <p:cNvSpPr>
            <a:spLocks noGrp="1"/>
          </p:cNvSpPr>
          <p:nvPr>
            <p:ph type="dt" sz="half" idx="10"/>
          </p:nvPr>
        </p:nvSpPr>
        <p:spPr>
          <a:xfrm>
            <a:off x="310329" y="4674276"/>
            <a:ext cx="2057400" cy="273844"/>
          </a:xfrm>
        </p:spPr>
        <p:txBody>
          <a:bodyPr/>
          <a:lstStyle>
            <a:lvl1pPr>
              <a:defRPr>
                <a:solidFill>
                  <a:schemeClr val="bg1"/>
                </a:solidFill>
              </a:defRPr>
            </a:lvl1pPr>
          </a:lstStyle>
          <a:p>
            <a:fld id="{2EC148B6-2B69-B644-9592-79BE2D79A523}" type="datetimeFigureOut">
              <a:rPr lang="fr-FR" smtClean="0"/>
              <a:pPr/>
              <a:t>14/05/2025</a:t>
            </a:fld>
            <a:endParaRPr lang="fr-FR" dirty="0"/>
          </a:p>
        </p:txBody>
      </p:sp>
    </p:spTree>
    <p:extLst>
      <p:ext uri="{BB962C8B-B14F-4D97-AF65-F5344CB8AC3E}">
        <p14:creationId xmlns:p14="http://schemas.microsoft.com/office/powerpoint/2010/main" val="11462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UVERTURE_texte et aplat de couleur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DDEAE1-9866-294C-8B48-7DAFB9EA8AF8}"/>
              </a:ext>
            </a:extLst>
          </p:cNvPr>
          <p:cNvSpPr/>
          <p:nvPr userDrawn="1"/>
        </p:nvSpPr>
        <p:spPr>
          <a:xfrm>
            <a:off x="0" y="0"/>
            <a:ext cx="9144000" cy="5143500"/>
          </a:xfrm>
          <a:prstGeom prst="rect">
            <a:avLst/>
          </a:prstGeom>
          <a:solidFill>
            <a:srgbClr val="00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94E1B"/>
              </a:solidFill>
            </a:endParaRPr>
          </a:p>
        </p:txBody>
      </p:sp>
      <p:pic>
        <p:nvPicPr>
          <p:cNvPr id="6" name="Image 5">
            <a:extLst>
              <a:ext uri="{FF2B5EF4-FFF2-40B4-BE49-F238E27FC236}">
                <a16:creationId xmlns:a16="http://schemas.microsoft.com/office/drawing/2014/main" id="{AFEA74A6-68E9-3F40-822E-DA4E70623710}"/>
              </a:ext>
            </a:extLst>
          </p:cNvPr>
          <p:cNvPicPr>
            <a:picLocks noChangeAspect="1"/>
          </p:cNvPicPr>
          <p:nvPr userDrawn="1"/>
        </p:nvPicPr>
        <p:blipFill>
          <a:blip r:embed="rId2"/>
          <a:stretch>
            <a:fillRect/>
          </a:stretch>
        </p:blipFill>
        <p:spPr>
          <a:xfrm>
            <a:off x="8488863" y="4512733"/>
            <a:ext cx="391452" cy="391452"/>
          </a:xfrm>
          <a:prstGeom prst="rect">
            <a:avLst/>
          </a:prstGeom>
        </p:spPr>
      </p:pic>
      <p:sp>
        <p:nvSpPr>
          <p:cNvPr id="2" name="Title 1"/>
          <p:cNvSpPr>
            <a:spLocks noGrp="1"/>
          </p:cNvSpPr>
          <p:nvPr>
            <p:ph type="ctrTitle"/>
          </p:nvPr>
        </p:nvSpPr>
        <p:spPr>
          <a:xfrm>
            <a:off x="1143000" y="586978"/>
            <a:ext cx="4373880"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1143000" y="2160508"/>
            <a:ext cx="4373880"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8" name="Slide Number Placeholder 5">
            <a:extLst>
              <a:ext uri="{FF2B5EF4-FFF2-40B4-BE49-F238E27FC236}">
                <a16:creationId xmlns:a16="http://schemas.microsoft.com/office/drawing/2014/main" id="{7107AEED-2094-384F-A9E1-0574D953075B}"/>
              </a:ext>
            </a:extLst>
          </p:cNvPr>
          <p:cNvSpPr>
            <a:spLocks noGrp="1"/>
          </p:cNvSpPr>
          <p:nvPr>
            <p:ph type="sldNum" sz="quarter" idx="4"/>
          </p:nvPr>
        </p:nvSpPr>
        <p:spPr>
          <a:xfrm>
            <a:off x="7784579" y="4630341"/>
            <a:ext cx="428625" cy="273844"/>
          </a:xfrm>
          <a:prstGeom prst="rect">
            <a:avLst/>
          </a:prstGeom>
        </p:spPr>
        <p:txBody>
          <a:bodyPr vert="horz" lIns="91440" tIns="45720" rIns="91440" bIns="45720" rtlCol="0" anchor="ctr"/>
          <a:lstStyle>
            <a:lvl1pPr algn="r">
              <a:defRPr sz="900">
                <a:solidFill>
                  <a:schemeClr val="bg1"/>
                </a:solidFill>
              </a:defRPr>
            </a:lvl1pPr>
          </a:lstStyle>
          <a:p>
            <a:fld id="{00980B31-3942-C740-BB12-633EF38F3E47}" type="slidenum">
              <a:rPr lang="fr-FR" smtClean="0"/>
              <a:pPr/>
              <a:t>‹N°›</a:t>
            </a:fld>
            <a:endParaRPr lang="fr-FR" dirty="0"/>
          </a:p>
        </p:txBody>
      </p:sp>
    </p:spTree>
    <p:extLst>
      <p:ext uri="{BB962C8B-B14F-4D97-AF65-F5344CB8AC3E}">
        <p14:creationId xmlns:p14="http://schemas.microsoft.com/office/powerpoint/2010/main" val="186463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UVERTURE_texte et aplat de couleur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90FE8A-07DA-9B4E-AD03-251EE2977BA8}"/>
              </a:ext>
            </a:extLst>
          </p:cNvPr>
          <p:cNvSpPr/>
          <p:nvPr userDrawn="1"/>
        </p:nvSpPr>
        <p:spPr>
          <a:xfrm>
            <a:off x="0" y="0"/>
            <a:ext cx="9144000" cy="5143500"/>
          </a:xfrm>
          <a:prstGeom prst="rect">
            <a:avLst/>
          </a:prstGeom>
          <a:solidFill>
            <a:srgbClr val="E94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94E1B"/>
              </a:solidFill>
            </a:endParaRPr>
          </a:p>
        </p:txBody>
      </p:sp>
      <p:pic>
        <p:nvPicPr>
          <p:cNvPr id="6" name="Image 5">
            <a:extLst>
              <a:ext uri="{FF2B5EF4-FFF2-40B4-BE49-F238E27FC236}">
                <a16:creationId xmlns:a16="http://schemas.microsoft.com/office/drawing/2014/main" id="{C2A923BB-514A-094D-B9CA-AAD69169A28E}"/>
              </a:ext>
            </a:extLst>
          </p:cNvPr>
          <p:cNvPicPr>
            <a:picLocks noChangeAspect="1"/>
          </p:cNvPicPr>
          <p:nvPr userDrawn="1"/>
        </p:nvPicPr>
        <p:blipFill>
          <a:blip r:embed="rId2"/>
          <a:stretch>
            <a:fillRect/>
          </a:stretch>
        </p:blipFill>
        <p:spPr>
          <a:xfrm>
            <a:off x="8488863" y="4512733"/>
            <a:ext cx="391452" cy="391452"/>
          </a:xfrm>
          <a:prstGeom prst="rect">
            <a:avLst/>
          </a:prstGeom>
        </p:spPr>
      </p:pic>
      <p:sp>
        <p:nvSpPr>
          <p:cNvPr id="2" name="Title 1"/>
          <p:cNvSpPr>
            <a:spLocks noGrp="1"/>
          </p:cNvSpPr>
          <p:nvPr>
            <p:ph type="ctrTitle"/>
          </p:nvPr>
        </p:nvSpPr>
        <p:spPr>
          <a:xfrm>
            <a:off x="1143000" y="586978"/>
            <a:ext cx="4373880"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1143000" y="2160508"/>
            <a:ext cx="4373880"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8" name="Slide Number Placeholder 5">
            <a:extLst>
              <a:ext uri="{FF2B5EF4-FFF2-40B4-BE49-F238E27FC236}">
                <a16:creationId xmlns:a16="http://schemas.microsoft.com/office/drawing/2014/main" id="{9F1A2A89-CBEF-B148-9953-D35DB230D197}"/>
              </a:ext>
            </a:extLst>
          </p:cNvPr>
          <p:cNvSpPr>
            <a:spLocks noGrp="1"/>
          </p:cNvSpPr>
          <p:nvPr>
            <p:ph type="sldNum" sz="quarter" idx="4"/>
          </p:nvPr>
        </p:nvSpPr>
        <p:spPr>
          <a:xfrm>
            <a:off x="7784579" y="4630341"/>
            <a:ext cx="428625" cy="273844"/>
          </a:xfrm>
          <a:prstGeom prst="rect">
            <a:avLst/>
          </a:prstGeom>
        </p:spPr>
        <p:txBody>
          <a:bodyPr vert="horz" lIns="91440" tIns="45720" rIns="91440" bIns="45720" rtlCol="0" anchor="ctr"/>
          <a:lstStyle>
            <a:lvl1pPr algn="r">
              <a:defRPr sz="900">
                <a:solidFill>
                  <a:schemeClr val="bg1"/>
                </a:solidFill>
              </a:defRPr>
            </a:lvl1pPr>
          </a:lstStyle>
          <a:p>
            <a:fld id="{00980B31-3942-C740-BB12-633EF38F3E47}" type="slidenum">
              <a:rPr lang="fr-FR" smtClean="0"/>
              <a:pPr/>
              <a:t>‹N°›</a:t>
            </a:fld>
            <a:endParaRPr lang="fr-FR" dirty="0"/>
          </a:p>
        </p:txBody>
      </p:sp>
    </p:spTree>
    <p:extLst>
      <p:ext uri="{BB962C8B-B14F-4D97-AF65-F5344CB8AC3E}">
        <p14:creationId xmlns:p14="http://schemas.microsoft.com/office/powerpoint/2010/main" val="892132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UVERTURE_photo + texte et aplat de couleur ">
    <p:spTree>
      <p:nvGrpSpPr>
        <p:cNvPr id="1" name=""/>
        <p:cNvGrpSpPr/>
        <p:nvPr/>
      </p:nvGrpSpPr>
      <p:grpSpPr>
        <a:xfrm>
          <a:off x="0" y="0"/>
          <a:ext cx="0" cy="0"/>
          <a:chOff x="0" y="0"/>
          <a:chExt cx="0" cy="0"/>
        </a:xfrm>
      </p:grpSpPr>
      <p:sp>
        <p:nvSpPr>
          <p:cNvPr id="14" name="Espace réservé pour une image  13"/>
          <p:cNvSpPr>
            <a:spLocks noGrp="1"/>
          </p:cNvSpPr>
          <p:nvPr>
            <p:ph type="pic" sz="quarter" idx="11"/>
          </p:nvPr>
        </p:nvSpPr>
        <p:spPr>
          <a:xfrm>
            <a:off x="3767848" y="-51069"/>
            <a:ext cx="5453974" cy="5265127"/>
          </a:xfrm>
          <a:custGeom>
            <a:avLst/>
            <a:gdLst>
              <a:gd name="connsiteX0" fmla="*/ 0 w 4321175"/>
              <a:gd name="connsiteY0" fmla="*/ 5143500 h 5143500"/>
              <a:gd name="connsiteX1" fmla="*/ 1080294 w 4321175"/>
              <a:gd name="connsiteY1" fmla="*/ 0 h 5143500"/>
              <a:gd name="connsiteX2" fmla="*/ 4321175 w 4321175"/>
              <a:gd name="connsiteY2" fmla="*/ 0 h 5143500"/>
              <a:gd name="connsiteX3" fmla="*/ 3240881 w 4321175"/>
              <a:gd name="connsiteY3" fmla="*/ 5143500 h 5143500"/>
              <a:gd name="connsiteX4" fmla="*/ 0 w 4321175"/>
              <a:gd name="connsiteY4" fmla="*/ 5143500 h 5143500"/>
              <a:gd name="connsiteX0" fmla="*/ 824706 w 5145881"/>
              <a:gd name="connsiteY0" fmla="*/ 5143500 h 5143500"/>
              <a:gd name="connsiteX1" fmla="*/ 0 w 5145881"/>
              <a:gd name="connsiteY1" fmla="*/ 0 h 5143500"/>
              <a:gd name="connsiteX2" fmla="*/ 5145881 w 5145881"/>
              <a:gd name="connsiteY2" fmla="*/ 0 h 5143500"/>
              <a:gd name="connsiteX3" fmla="*/ 4065587 w 5145881"/>
              <a:gd name="connsiteY3" fmla="*/ 5143500 h 5143500"/>
              <a:gd name="connsiteX4" fmla="*/ 824706 w 5145881"/>
              <a:gd name="connsiteY4" fmla="*/ 5143500 h 5143500"/>
              <a:gd name="connsiteX0" fmla="*/ 824706 w 5145881"/>
              <a:gd name="connsiteY0" fmla="*/ 5143500 h 5143500"/>
              <a:gd name="connsiteX1" fmla="*/ 0 w 5145881"/>
              <a:gd name="connsiteY1" fmla="*/ 0 h 5143500"/>
              <a:gd name="connsiteX2" fmla="*/ 5145881 w 5145881"/>
              <a:gd name="connsiteY2" fmla="*/ 0 h 5143500"/>
              <a:gd name="connsiteX3" fmla="*/ 5141912 w 5145881"/>
              <a:gd name="connsiteY3" fmla="*/ 5143500 h 5143500"/>
              <a:gd name="connsiteX4" fmla="*/ 824706 w 5145881"/>
              <a:gd name="connsiteY4" fmla="*/ 5143500 h 5143500"/>
              <a:gd name="connsiteX0" fmla="*/ 2939256 w 5145881"/>
              <a:gd name="connsiteY0" fmla="*/ 5133975 h 5143500"/>
              <a:gd name="connsiteX1" fmla="*/ 0 w 5145881"/>
              <a:gd name="connsiteY1" fmla="*/ 0 h 5143500"/>
              <a:gd name="connsiteX2" fmla="*/ 5145881 w 5145881"/>
              <a:gd name="connsiteY2" fmla="*/ 0 h 5143500"/>
              <a:gd name="connsiteX3" fmla="*/ 5141912 w 5145881"/>
              <a:gd name="connsiteY3" fmla="*/ 5143500 h 5143500"/>
              <a:gd name="connsiteX4" fmla="*/ 2939256 w 5145881"/>
              <a:gd name="connsiteY4" fmla="*/ 5133975 h 5143500"/>
              <a:gd name="connsiteX0" fmla="*/ 3110706 w 5317331"/>
              <a:gd name="connsiteY0" fmla="*/ 5133975 h 5143500"/>
              <a:gd name="connsiteX1" fmla="*/ 0 w 5317331"/>
              <a:gd name="connsiteY1" fmla="*/ 0 h 5143500"/>
              <a:gd name="connsiteX2" fmla="*/ 5317331 w 5317331"/>
              <a:gd name="connsiteY2" fmla="*/ 0 h 5143500"/>
              <a:gd name="connsiteX3" fmla="*/ 5313362 w 5317331"/>
              <a:gd name="connsiteY3" fmla="*/ 5143500 h 5143500"/>
              <a:gd name="connsiteX4" fmla="*/ 3110706 w 5317331"/>
              <a:gd name="connsiteY4" fmla="*/ 5133975 h 5143500"/>
              <a:gd name="connsiteX0" fmla="*/ 247 w 5317331"/>
              <a:gd name="connsiteY0" fmla="*/ 5148965 h 5148965"/>
              <a:gd name="connsiteX1" fmla="*/ 0 w 5317331"/>
              <a:gd name="connsiteY1" fmla="*/ 0 h 5148965"/>
              <a:gd name="connsiteX2" fmla="*/ 5317331 w 5317331"/>
              <a:gd name="connsiteY2" fmla="*/ 0 h 5148965"/>
              <a:gd name="connsiteX3" fmla="*/ 5313362 w 5317331"/>
              <a:gd name="connsiteY3" fmla="*/ 5143500 h 5148965"/>
              <a:gd name="connsiteX4" fmla="*/ 247 w 5317331"/>
              <a:gd name="connsiteY4" fmla="*/ 5148965 h 5148965"/>
              <a:gd name="connsiteX0" fmla="*/ 1 w 5317085"/>
              <a:gd name="connsiteY0" fmla="*/ 5148965 h 5148965"/>
              <a:gd name="connsiteX1" fmla="*/ 3484967 w 5317085"/>
              <a:gd name="connsiteY1" fmla="*/ 7495 h 5148965"/>
              <a:gd name="connsiteX2" fmla="*/ 5317085 w 5317085"/>
              <a:gd name="connsiteY2" fmla="*/ 0 h 5148965"/>
              <a:gd name="connsiteX3" fmla="*/ 5313116 w 5317085"/>
              <a:gd name="connsiteY3" fmla="*/ 5143500 h 5148965"/>
              <a:gd name="connsiteX4" fmla="*/ 1 w 5317085"/>
              <a:gd name="connsiteY4" fmla="*/ 5148965 h 5148965"/>
              <a:gd name="connsiteX0" fmla="*/ 1 w 5317085"/>
              <a:gd name="connsiteY0" fmla="*/ 5148965 h 5148965"/>
              <a:gd name="connsiteX1" fmla="*/ 3484967 w 5317085"/>
              <a:gd name="connsiteY1" fmla="*/ 7495 h 5148965"/>
              <a:gd name="connsiteX2" fmla="*/ 5317085 w 5317085"/>
              <a:gd name="connsiteY2" fmla="*/ 0 h 5148965"/>
              <a:gd name="connsiteX3" fmla="*/ 5313116 w 5317085"/>
              <a:gd name="connsiteY3" fmla="*/ 5143500 h 5148965"/>
              <a:gd name="connsiteX4" fmla="*/ 1 w 5317085"/>
              <a:gd name="connsiteY4" fmla="*/ 5148965 h 5148965"/>
              <a:gd name="connsiteX0" fmla="*/ 913 w 5317997"/>
              <a:gd name="connsiteY0" fmla="*/ 5148965 h 5148965"/>
              <a:gd name="connsiteX1" fmla="*/ 3485879 w 5317997"/>
              <a:gd name="connsiteY1" fmla="*/ 7495 h 5148965"/>
              <a:gd name="connsiteX2" fmla="*/ 5317997 w 5317997"/>
              <a:gd name="connsiteY2" fmla="*/ 0 h 5148965"/>
              <a:gd name="connsiteX3" fmla="*/ 5314028 w 5317997"/>
              <a:gd name="connsiteY3" fmla="*/ 5143500 h 5148965"/>
              <a:gd name="connsiteX4" fmla="*/ 913 w 5317997"/>
              <a:gd name="connsiteY4" fmla="*/ 5148965 h 5148965"/>
              <a:gd name="connsiteX0" fmla="*/ 883 w 5332957"/>
              <a:gd name="connsiteY0" fmla="*/ 5163955 h 5163955"/>
              <a:gd name="connsiteX1" fmla="*/ 3500839 w 5332957"/>
              <a:gd name="connsiteY1" fmla="*/ 7495 h 5163955"/>
              <a:gd name="connsiteX2" fmla="*/ 5332957 w 5332957"/>
              <a:gd name="connsiteY2" fmla="*/ 0 h 5163955"/>
              <a:gd name="connsiteX3" fmla="*/ 5328988 w 5332957"/>
              <a:gd name="connsiteY3" fmla="*/ 5143500 h 5163955"/>
              <a:gd name="connsiteX4" fmla="*/ 883 w 5332957"/>
              <a:gd name="connsiteY4" fmla="*/ 5163955 h 5163955"/>
              <a:gd name="connsiteX0" fmla="*/ 883 w 5340452"/>
              <a:gd name="connsiteY0" fmla="*/ 5156460 h 5156460"/>
              <a:gd name="connsiteX1" fmla="*/ 3500839 w 5340452"/>
              <a:gd name="connsiteY1" fmla="*/ 0 h 5156460"/>
              <a:gd name="connsiteX2" fmla="*/ 5340452 w 5340452"/>
              <a:gd name="connsiteY2" fmla="*/ 0 h 5156460"/>
              <a:gd name="connsiteX3" fmla="*/ 5328988 w 5340452"/>
              <a:gd name="connsiteY3" fmla="*/ 5136005 h 5156460"/>
              <a:gd name="connsiteX4" fmla="*/ 883 w 5340452"/>
              <a:gd name="connsiteY4" fmla="*/ 5156460 h 5156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0452" h="5156460">
                <a:moveTo>
                  <a:pt x="883" y="5156460"/>
                </a:moveTo>
                <a:cubicBezTo>
                  <a:pt x="-21684" y="5156511"/>
                  <a:pt x="367977" y="4482007"/>
                  <a:pt x="3500839" y="0"/>
                </a:cubicBezTo>
                <a:lnTo>
                  <a:pt x="5340452" y="0"/>
                </a:lnTo>
                <a:cubicBezTo>
                  <a:pt x="5336631" y="1712002"/>
                  <a:pt x="5332809" y="3424003"/>
                  <a:pt x="5328988" y="5136005"/>
                </a:cubicBezTo>
                <a:lnTo>
                  <a:pt x="883" y="5156460"/>
                </a:lnTo>
                <a:close/>
              </a:path>
            </a:pathLst>
          </a:custGeom>
          <a:solidFill>
            <a:schemeClr val="bg2">
              <a:lumMod val="90000"/>
            </a:schemeClr>
          </a:solidFill>
        </p:spPr>
        <p:txBody>
          <a:bodyPr/>
          <a:lstStyle/>
          <a:p>
            <a:endParaRPr lang="fr-FR" dirty="0"/>
          </a:p>
        </p:txBody>
      </p:sp>
      <p:sp>
        <p:nvSpPr>
          <p:cNvPr id="2" name="Title 1"/>
          <p:cNvSpPr>
            <a:spLocks noGrp="1"/>
          </p:cNvSpPr>
          <p:nvPr>
            <p:ph type="ctrTitle"/>
          </p:nvPr>
        </p:nvSpPr>
        <p:spPr>
          <a:xfrm>
            <a:off x="447675" y="586978"/>
            <a:ext cx="3562350" cy="1417320"/>
          </a:xfrm>
        </p:spPr>
        <p:txBody>
          <a:bodyPr anchor="b">
            <a:noAutofit/>
          </a:bodyPr>
          <a:lstStyle>
            <a:lvl1pPr algn="l">
              <a:lnSpc>
                <a:spcPct val="100000"/>
              </a:lnSpc>
              <a:defRPr sz="3000" b="1" i="0" cap="all" spc="0" baseline="0">
                <a:solidFill>
                  <a:srgbClr val="0D1C2D"/>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447675" y="2160508"/>
            <a:ext cx="3562350" cy="1241822"/>
          </a:xfrm>
        </p:spPr>
        <p:txBody>
          <a:bodyPr>
            <a:normAutofit/>
          </a:bodyPr>
          <a:lstStyle>
            <a:lvl1pPr marL="0" indent="0" algn="l">
              <a:lnSpc>
                <a:spcPct val="100000"/>
              </a:lnSpc>
              <a:buNone/>
              <a:defRPr sz="2000" b="1">
                <a:solidFill>
                  <a:srgbClr val="0D1C2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4" name="Date Placeholder 3"/>
          <p:cNvSpPr>
            <a:spLocks noGrp="1"/>
          </p:cNvSpPr>
          <p:nvPr>
            <p:ph type="dt" sz="half" idx="10"/>
          </p:nvPr>
        </p:nvSpPr>
        <p:spPr>
          <a:xfrm>
            <a:off x="447675" y="3558540"/>
            <a:ext cx="2057400" cy="273844"/>
          </a:xfrm>
        </p:spPr>
        <p:txBody>
          <a:bodyPr/>
          <a:lstStyle>
            <a:lvl1pPr>
              <a:defRPr>
                <a:solidFill>
                  <a:srgbClr val="0D1C2D"/>
                </a:solidFill>
              </a:defRPr>
            </a:lvl1pPr>
          </a:lstStyle>
          <a:p>
            <a:fld id="{2EC148B6-2B69-B644-9592-79BE2D79A523}" type="datetimeFigureOut">
              <a:rPr lang="fr-FR" smtClean="0"/>
              <a:pPr/>
              <a:t>14/05/2025</a:t>
            </a:fld>
            <a:endParaRPr lang="fr-FR" dirty="0"/>
          </a:p>
        </p:txBody>
      </p:sp>
      <p:pic>
        <p:nvPicPr>
          <p:cNvPr id="7" name="Image 6">
            <a:extLst>
              <a:ext uri="{FF2B5EF4-FFF2-40B4-BE49-F238E27FC236}">
                <a16:creationId xmlns:a16="http://schemas.microsoft.com/office/drawing/2014/main" id="{A608FAB6-28DE-904B-A2E6-945B60277961}"/>
              </a:ext>
            </a:extLst>
          </p:cNvPr>
          <p:cNvPicPr>
            <a:picLocks noChangeAspect="1"/>
          </p:cNvPicPr>
          <p:nvPr userDrawn="1"/>
        </p:nvPicPr>
        <p:blipFill>
          <a:blip r:embed="rId2"/>
          <a:stretch>
            <a:fillRect/>
          </a:stretch>
        </p:blipFill>
        <p:spPr>
          <a:xfrm>
            <a:off x="8488863" y="4512733"/>
            <a:ext cx="391452" cy="391452"/>
          </a:xfrm>
          <a:prstGeom prst="rect">
            <a:avLst/>
          </a:prstGeom>
        </p:spPr>
      </p:pic>
    </p:spTree>
    <p:extLst>
      <p:ext uri="{BB962C8B-B14F-4D97-AF65-F5344CB8AC3E}">
        <p14:creationId xmlns:p14="http://schemas.microsoft.com/office/powerpoint/2010/main" val="1380777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UVERTURE_photo + texte et aplat de couleur ">
    <p:spTree>
      <p:nvGrpSpPr>
        <p:cNvPr id="1" name=""/>
        <p:cNvGrpSpPr/>
        <p:nvPr/>
      </p:nvGrpSpPr>
      <p:grpSpPr>
        <a:xfrm>
          <a:off x="0" y="0"/>
          <a:ext cx="0" cy="0"/>
          <a:chOff x="0" y="0"/>
          <a:chExt cx="0" cy="0"/>
        </a:xfrm>
      </p:grpSpPr>
      <p:sp>
        <p:nvSpPr>
          <p:cNvPr id="2" name="Title 1"/>
          <p:cNvSpPr>
            <a:spLocks noGrp="1"/>
          </p:cNvSpPr>
          <p:nvPr>
            <p:ph type="ctrTitle"/>
          </p:nvPr>
        </p:nvSpPr>
        <p:spPr>
          <a:xfrm>
            <a:off x="447675" y="586978"/>
            <a:ext cx="3562350"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447675" y="2160508"/>
            <a:ext cx="3562350"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4" name="Date Placeholder 3"/>
          <p:cNvSpPr>
            <a:spLocks noGrp="1"/>
          </p:cNvSpPr>
          <p:nvPr>
            <p:ph type="dt" sz="half" idx="10"/>
          </p:nvPr>
        </p:nvSpPr>
        <p:spPr>
          <a:xfrm>
            <a:off x="447675" y="3558540"/>
            <a:ext cx="2057400" cy="273844"/>
          </a:xfrm>
        </p:spPr>
        <p:txBody>
          <a:bodyPr/>
          <a:lstStyle>
            <a:lvl1pPr>
              <a:defRPr>
                <a:solidFill>
                  <a:schemeClr val="bg1"/>
                </a:solidFill>
              </a:defRPr>
            </a:lvl1pPr>
          </a:lstStyle>
          <a:p>
            <a:fld id="{2EC148B6-2B69-B644-9592-79BE2D79A523}" type="datetimeFigureOut">
              <a:rPr lang="fr-FR" smtClean="0"/>
              <a:pPr/>
              <a:t>14/05/2025</a:t>
            </a:fld>
            <a:endParaRPr lang="fr-FR" dirty="0"/>
          </a:p>
        </p:txBody>
      </p:sp>
    </p:spTree>
    <p:extLst>
      <p:ext uri="{BB962C8B-B14F-4D97-AF65-F5344CB8AC3E}">
        <p14:creationId xmlns:p14="http://schemas.microsoft.com/office/powerpoint/2010/main" val="2893992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AVANT-PROP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i="0" cap="all" spc="0" baseline="0">
                <a:solidFill>
                  <a:srgbClr val="0D1C2D"/>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hasCustomPrompt="1"/>
          </p:nvPr>
        </p:nvSpPr>
        <p:spPr>
          <a:xfrm>
            <a:off x="628650" y="1369219"/>
            <a:ext cx="7886700" cy="2888456"/>
          </a:xfrm>
        </p:spPr>
        <p:txBody>
          <a:bodyPr>
            <a:normAutofit/>
          </a:bodyPr>
          <a:lstStyle>
            <a:lvl1pPr marL="0" indent="0" algn="l">
              <a:spcBef>
                <a:spcPts val="0"/>
              </a:spcBef>
              <a:buFontTx/>
              <a:buNone/>
              <a:defRPr sz="2000" b="0"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Sed non </a:t>
            </a:r>
            <a:r>
              <a:rPr lang="fr-FR" dirty="0" err="1"/>
              <a:t>risus</a:t>
            </a:r>
            <a:r>
              <a:rPr lang="fr-FR" dirty="0"/>
              <a:t>. Suspendisse </a:t>
            </a:r>
            <a:r>
              <a:rPr lang="fr-FR" dirty="0" err="1"/>
              <a:t>lectus</a:t>
            </a:r>
            <a:r>
              <a:rPr lang="fr-FR" dirty="0"/>
              <a:t> </a:t>
            </a:r>
            <a:r>
              <a:rPr lang="fr-FR" dirty="0" err="1"/>
              <a:t>tortor</a:t>
            </a:r>
            <a:r>
              <a:rPr lang="fr-FR" dirty="0"/>
              <a:t>, </a:t>
            </a:r>
            <a:r>
              <a:rPr lang="fr-FR" dirty="0" err="1"/>
              <a:t>dignissim</a:t>
            </a:r>
            <a:r>
              <a:rPr lang="fr-FR" dirty="0"/>
              <a:t> </a:t>
            </a:r>
            <a:r>
              <a:rPr lang="fr-FR" dirty="0" err="1"/>
              <a:t>sit</a:t>
            </a:r>
            <a:r>
              <a:rPr lang="fr-FR" dirty="0"/>
              <a:t> </a:t>
            </a:r>
            <a:r>
              <a:rPr lang="fr-FR" dirty="0" err="1"/>
              <a:t>amet</a:t>
            </a:r>
            <a:r>
              <a:rPr lang="fr-FR" dirty="0"/>
              <a:t>, </a:t>
            </a:r>
            <a:r>
              <a:rPr lang="fr-FR" dirty="0" err="1"/>
              <a:t>adipiscing</a:t>
            </a:r>
            <a:r>
              <a:rPr lang="fr-FR" dirty="0"/>
              <a:t> nec, </a:t>
            </a:r>
            <a:r>
              <a:rPr lang="fr-FR" dirty="0" err="1"/>
              <a:t>ultricies</a:t>
            </a:r>
            <a:r>
              <a:rPr lang="fr-FR" dirty="0"/>
              <a:t> </a:t>
            </a:r>
            <a:r>
              <a:rPr lang="fr-FR" dirty="0" err="1"/>
              <a:t>sed</a:t>
            </a:r>
            <a:r>
              <a:rPr lang="fr-FR" dirty="0"/>
              <a:t>, </a:t>
            </a:r>
            <a:r>
              <a:rPr lang="fr-FR" dirty="0" err="1"/>
              <a:t>dolor</a:t>
            </a:r>
            <a:r>
              <a:rPr lang="fr-FR" dirty="0"/>
              <a:t>. </a:t>
            </a:r>
            <a:r>
              <a:rPr lang="fr-FR" dirty="0" err="1"/>
              <a:t>Cras</a:t>
            </a:r>
            <a:r>
              <a:rPr lang="fr-FR" dirty="0"/>
              <a:t> </a:t>
            </a:r>
            <a:r>
              <a:rPr lang="fr-FR" dirty="0" err="1"/>
              <a:t>elementum</a:t>
            </a:r>
            <a:r>
              <a:rPr lang="fr-FR" dirty="0"/>
              <a:t> </a:t>
            </a:r>
            <a:r>
              <a:rPr lang="fr-FR" dirty="0" err="1"/>
              <a:t>ultrices</a:t>
            </a:r>
            <a:r>
              <a:rPr lang="fr-FR" dirty="0"/>
              <a:t> diam. </a:t>
            </a:r>
            <a:r>
              <a:rPr lang="fr-FR" dirty="0" err="1"/>
              <a:t>Maecenas</a:t>
            </a:r>
            <a:r>
              <a:rPr lang="fr-FR" dirty="0"/>
              <a:t> </a:t>
            </a:r>
            <a:r>
              <a:rPr lang="fr-FR" dirty="0" err="1"/>
              <a:t>ligula</a:t>
            </a:r>
            <a:r>
              <a:rPr lang="fr-FR" dirty="0"/>
              <a:t> massa, </a:t>
            </a:r>
            <a:r>
              <a:rPr lang="fr-FR" dirty="0" err="1"/>
              <a:t>varius</a:t>
            </a:r>
            <a:r>
              <a:rPr lang="fr-FR" dirty="0"/>
              <a:t> a, semper </a:t>
            </a:r>
            <a:r>
              <a:rPr lang="fr-FR" dirty="0" err="1"/>
              <a:t>congue</a:t>
            </a:r>
            <a:r>
              <a:rPr lang="fr-FR" dirty="0"/>
              <a:t>, </a:t>
            </a:r>
            <a:r>
              <a:rPr lang="fr-FR" dirty="0" err="1"/>
              <a:t>euismod</a:t>
            </a:r>
            <a:r>
              <a:rPr lang="fr-FR" dirty="0"/>
              <a:t> non, mi.</a:t>
            </a:r>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Tree>
    <p:extLst>
      <p:ext uri="{BB962C8B-B14F-4D97-AF65-F5344CB8AC3E}">
        <p14:creationId xmlns:p14="http://schemas.microsoft.com/office/powerpoint/2010/main" val="148353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15736" y="181565"/>
            <a:ext cx="7399614" cy="994172"/>
          </a:xfrm>
        </p:spPr>
        <p:txBody>
          <a:bodyPr>
            <a:normAutofit/>
          </a:bodyPr>
          <a:lstStyle>
            <a:lvl1pPr>
              <a:defRPr sz="2400"/>
            </a:lvl1pPr>
          </a:lstStyle>
          <a:p>
            <a:r>
              <a:rPr lang="fr-FR" dirty="0"/>
              <a:t>MODIFIEZ LE STYLE DU TITRE</a:t>
            </a:r>
          </a:p>
        </p:txBody>
      </p:sp>
      <p:sp>
        <p:nvSpPr>
          <p:cNvPr id="3" name="Espace réservé de la date 2"/>
          <p:cNvSpPr>
            <a:spLocks noGrp="1"/>
          </p:cNvSpPr>
          <p:nvPr>
            <p:ph type="dt" sz="half" idx="10"/>
          </p:nvPr>
        </p:nvSpPr>
        <p:spPr/>
        <p:txBody>
          <a:bodyPr/>
          <a:lstStyle/>
          <a:p>
            <a:fld id="{BBE030C2-12A1-0745-B016-14FF3DD15EE1}" type="datetimeFigureOut">
              <a:rPr lang="fr-FR" smtClean="0"/>
              <a:t>14/05/2025</a:t>
            </a:fld>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00980B31-3942-C740-BB12-633EF38F3E47}" type="slidenum">
              <a:rPr lang="fr-FR" smtClean="0"/>
              <a:t>‹N°›</a:t>
            </a:fld>
            <a:endParaRPr lang="fr-FR" dirty="0"/>
          </a:p>
        </p:txBody>
      </p:sp>
    </p:spTree>
    <p:extLst>
      <p:ext uri="{BB962C8B-B14F-4D97-AF65-F5344CB8AC3E}">
        <p14:creationId xmlns:p14="http://schemas.microsoft.com/office/powerpoint/2010/main" val="3039710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E030C2-12A1-0745-B016-14FF3DD15EE1}" type="datetimeFigureOut">
              <a:rPr lang="fr-FR" smtClean="0"/>
              <a:t>14/05/2025</a:t>
            </a:fld>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00980B31-3942-C740-BB12-633EF38F3E47}" type="slidenum">
              <a:rPr lang="fr-FR" smtClean="0"/>
              <a:t>‹N°›</a:t>
            </a:fld>
            <a:endParaRPr lang="fr-FR" dirty="0"/>
          </a:p>
        </p:txBody>
      </p:sp>
      <p:sp>
        <p:nvSpPr>
          <p:cNvPr id="9" name="Titre 1"/>
          <p:cNvSpPr>
            <a:spLocks noGrp="1"/>
          </p:cNvSpPr>
          <p:nvPr>
            <p:ph type="title" hasCustomPrompt="1"/>
          </p:nvPr>
        </p:nvSpPr>
        <p:spPr>
          <a:xfrm>
            <a:off x="1115736" y="181565"/>
            <a:ext cx="7399614" cy="994172"/>
          </a:xfrm>
        </p:spPr>
        <p:txBody>
          <a:bodyPr>
            <a:normAutofit/>
          </a:bodyPr>
          <a:lstStyle>
            <a:lvl1pPr>
              <a:defRPr sz="2400"/>
            </a:lvl1pPr>
          </a:lstStyle>
          <a:p>
            <a:r>
              <a:rPr lang="fr-FR" dirty="0"/>
              <a:t>MODIFIEZ LE STYLE DU TITRE</a:t>
            </a:r>
          </a:p>
        </p:txBody>
      </p:sp>
    </p:spTree>
    <p:extLst>
      <p:ext uri="{BB962C8B-B14F-4D97-AF65-F5344CB8AC3E}">
        <p14:creationId xmlns:p14="http://schemas.microsoft.com/office/powerpoint/2010/main" val="639863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E030C2-12A1-0745-B016-14FF3DD15EE1}" type="datetimeFigureOut">
              <a:rPr lang="fr-FR" smtClean="0"/>
              <a:t>14/05/2025</a:t>
            </a:fld>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00980B31-3942-C740-BB12-633EF38F3E47}" type="slidenum">
              <a:rPr lang="fr-FR" smtClean="0"/>
              <a:t>‹N°›</a:t>
            </a:fld>
            <a:endParaRPr lang="fr-FR" dirty="0"/>
          </a:p>
        </p:txBody>
      </p:sp>
      <p:sp>
        <p:nvSpPr>
          <p:cNvPr id="9" name="Titre 1"/>
          <p:cNvSpPr>
            <a:spLocks noGrp="1"/>
          </p:cNvSpPr>
          <p:nvPr>
            <p:ph type="title" hasCustomPrompt="1"/>
          </p:nvPr>
        </p:nvSpPr>
        <p:spPr>
          <a:xfrm>
            <a:off x="1115736" y="181565"/>
            <a:ext cx="7399614" cy="994172"/>
          </a:xfrm>
        </p:spPr>
        <p:txBody>
          <a:bodyPr>
            <a:normAutofit/>
          </a:bodyPr>
          <a:lstStyle>
            <a:lvl1pPr>
              <a:defRPr sz="2400"/>
            </a:lvl1pPr>
          </a:lstStyle>
          <a:p>
            <a:r>
              <a:rPr lang="fr-FR" dirty="0"/>
              <a:t>MODIFIEZ LE STYLE DU TITRE</a:t>
            </a:r>
          </a:p>
        </p:txBody>
      </p:sp>
    </p:spTree>
    <p:extLst>
      <p:ext uri="{BB962C8B-B14F-4D97-AF65-F5344CB8AC3E}">
        <p14:creationId xmlns:p14="http://schemas.microsoft.com/office/powerpoint/2010/main" val="4205640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E030C2-12A1-0745-B016-14FF3DD15EE1}" type="datetimeFigureOut">
              <a:rPr lang="fr-FR" smtClean="0"/>
              <a:t>14/05/2025</a:t>
            </a:fld>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00980B31-3942-C740-BB12-633EF38F3E47}" type="slidenum">
              <a:rPr lang="fr-FR" smtClean="0"/>
              <a:t>‹N°›</a:t>
            </a:fld>
            <a:endParaRPr lang="fr-FR" dirty="0"/>
          </a:p>
        </p:txBody>
      </p:sp>
      <p:sp>
        <p:nvSpPr>
          <p:cNvPr id="8" name="Titre 1"/>
          <p:cNvSpPr>
            <a:spLocks noGrp="1"/>
          </p:cNvSpPr>
          <p:nvPr>
            <p:ph type="title" hasCustomPrompt="1"/>
          </p:nvPr>
        </p:nvSpPr>
        <p:spPr>
          <a:xfrm>
            <a:off x="1115736" y="181565"/>
            <a:ext cx="7399614" cy="994172"/>
          </a:xfrm>
        </p:spPr>
        <p:txBody>
          <a:bodyPr>
            <a:normAutofit/>
          </a:bodyPr>
          <a:lstStyle>
            <a:lvl1pPr>
              <a:defRPr sz="2400"/>
            </a:lvl1pPr>
          </a:lstStyle>
          <a:p>
            <a:r>
              <a:rPr lang="fr-FR" dirty="0"/>
              <a:t>MODIFIEZ LE STYLE DU TITRE</a:t>
            </a:r>
          </a:p>
        </p:txBody>
      </p:sp>
    </p:spTree>
    <p:extLst>
      <p:ext uri="{BB962C8B-B14F-4D97-AF65-F5344CB8AC3E}">
        <p14:creationId xmlns:p14="http://schemas.microsoft.com/office/powerpoint/2010/main" val="2240969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XTE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1369219"/>
            <a:ext cx="7886700" cy="402431"/>
          </a:xfrm>
        </p:spPr>
        <p:txBody>
          <a:bodyPr/>
          <a:lstStyle>
            <a:lvl1pPr marL="0" indent="0">
              <a:buFontTx/>
              <a:buNone/>
              <a:defRPr sz="1800" b="1" i="0" baseline="0">
                <a:solidFill>
                  <a:srgbClr val="00213F"/>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Sous-titre</a:t>
            </a:r>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4" name="ZoneTexte 3"/>
          <p:cNvSpPr txBox="1"/>
          <p:nvPr userDrawn="1"/>
        </p:nvSpPr>
        <p:spPr>
          <a:xfrm>
            <a:off x="628650" y="1872853"/>
            <a:ext cx="4010025"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err="1"/>
              <a:t>Lorem</a:t>
            </a:r>
            <a:r>
              <a:rPr lang="fr-FR" sz="1400" dirty="0"/>
              <a:t> </a:t>
            </a:r>
            <a:r>
              <a:rPr lang="fr-FR" sz="1400" dirty="0" err="1"/>
              <a:t>ipsum</a:t>
            </a:r>
            <a:r>
              <a:rPr lang="fr-FR" sz="1400" dirty="0"/>
              <a:t> </a:t>
            </a:r>
            <a:r>
              <a:rPr lang="fr-FR" sz="1400" dirty="0" err="1"/>
              <a:t>dolor</a:t>
            </a:r>
            <a:r>
              <a:rPr lang="fr-FR" sz="1400" dirty="0"/>
              <a:t> </a:t>
            </a:r>
            <a:r>
              <a:rPr lang="fr-FR" sz="1400" dirty="0" err="1"/>
              <a:t>sit</a:t>
            </a:r>
            <a:r>
              <a:rPr lang="fr-FR" sz="1400" dirty="0"/>
              <a:t> </a:t>
            </a:r>
            <a:r>
              <a:rPr lang="fr-FR" sz="1400" dirty="0" err="1"/>
              <a:t>amet</a:t>
            </a:r>
            <a:r>
              <a:rPr lang="fr-FR" sz="1400" dirty="0"/>
              <a:t>, </a:t>
            </a:r>
            <a:r>
              <a:rPr lang="fr-FR" sz="1400" dirty="0" err="1"/>
              <a:t>consectetur</a:t>
            </a:r>
            <a:r>
              <a:rPr lang="fr-FR" sz="1400" dirty="0"/>
              <a:t> </a:t>
            </a:r>
            <a:r>
              <a:rPr lang="fr-FR" sz="1400" dirty="0" err="1"/>
              <a:t>adipiscing</a:t>
            </a:r>
            <a:r>
              <a:rPr lang="fr-FR" sz="1400" dirty="0"/>
              <a:t> </a:t>
            </a:r>
            <a:r>
              <a:rPr lang="fr-FR" sz="1400" dirty="0" err="1"/>
              <a:t>elit</a:t>
            </a:r>
            <a:r>
              <a:rPr lang="fr-FR" sz="1400" dirty="0"/>
              <a:t>. Sed non </a:t>
            </a:r>
            <a:r>
              <a:rPr lang="fr-FR" sz="1400" dirty="0" err="1"/>
              <a:t>risus</a:t>
            </a:r>
            <a:r>
              <a:rPr lang="fr-FR" sz="1400" dirty="0"/>
              <a:t>. Suspendisse </a:t>
            </a:r>
            <a:r>
              <a:rPr lang="fr-FR" sz="1400" dirty="0" err="1"/>
              <a:t>lectus</a:t>
            </a:r>
            <a:r>
              <a:rPr lang="fr-FR" sz="1400" dirty="0"/>
              <a:t> </a:t>
            </a:r>
            <a:r>
              <a:rPr lang="fr-FR" sz="1400" dirty="0" err="1"/>
              <a:t>tortor</a:t>
            </a:r>
            <a:r>
              <a:rPr lang="fr-FR" sz="1400" dirty="0"/>
              <a:t>, </a:t>
            </a:r>
            <a:r>
              <a:rPr lang="fr-FR" sz="1400" dirty="0" err="1"/>
              <a:t>dignissim</a:t>
            </a:r>
            <a:r>
              <a:rPr lang="fr-FR" sz="1400" dirty="0"/>
              <a:t> </a:t>
            </a:r>
            <a:r>
              <a:rPr lang="fr-FR" sz="1400" dirty="0" err="1"/>
              <a:t>sit</a:t>
            </a:r>
            <a:r>
              <a:rPr lang="fr-FR" sz="1400" dirty="0"/>
              <a:t> </a:t>
            </a:r>
            <a:r>
              <a:rPr lang="fr-FR" sz="1400" dirty="0" err="1"/>
              <a:t>amet</a:t>
            </a:r>
            <a:r>
              <a:rPr lang="fr-FR" sz="1400" dirty="0"/>
              <a:t>, </a:t>
            </a:r>
            <a:r>
              <a:rPr lang="fr-FR" sz="1400" dirty="0" err="1"/>
              <a:t>adipiscing</a:t>
            </a:r>
            <a:r>
              <a:rPr lang="fr-FR" sz="1400" dirty="0"/>
              <a:t> nec, </a:t>
            </a:r>
            <a:r>
              <a:rPr lang="fr-FR" sz="1400" dirty="0" err="1"/>
              <a:t>ultricies</a:t>
            </a:r>
            <a:r>
              <a:rPr lang="fr-FR" sz="1400" dirty="0"/>
              <a:t> </a:t>
            </a:r>
            <a:r>
              <a:rPr lang="fr-FR" sz="1400" dirty="0" err="1"/>
              <a:t>sed</a:t>
            </a:r>
            <a:r>
              <a:rPr lang="fr-FR" sz="1400" dirty="0"/>
              <a:t>, </a:t>
            </a:r>
            <a:r>
              <a:rPr lang="fr-FR" sz="1400" dirty="0" err="1"/>
              <a:t>dolor</a:t>
            </a:r>
            <a:r>
              <a:rPr lang="fr-FR" sz="1400" dirty="0"/>
              <a:t>. </a:t>
            </a:r>
            <a:r>
              <a:rPr lang="fr-FR" sz="1400" dirty="0" err="1"/>
              <a:t>Cras</a:t>
            </a:r>
            <a:r>
              <a:rPr lang="fr-FR" sz="1400" dirty="0"/>
              <a:t> </a:t>
            </a:r>
            <a:r>
              <a:rPr lang="fr-FR" sz="1400" dirty="0" err="1"/>
              <a:t>elementum</a:t>
            </a:r>
            <a:r>
              <a:rPr lang="fr-FR" sz="1400" dirty="0"/>
              <a:t> </a:t>
            </a:r>
            <a:r>
              <a:rPr lang="fr-FR" sz="1400" dirty="0" err="1"/>
              <a:t>ultrices</a:t>
            </a:r>
            <a:r>
              <a:rPr lang="fr-FR" sz="1400" dirty="0"/>
              <a:t> diam. </a:t>
            </a:r>
            <a:r>
              <a:rPr lang="fr-FR" sz="1400" dirty="0" err="1"/>
              <a:t>Maecenas</a:t>
            </a:r>
            <a:r>
              <a:rPr lang="fr-FR" sz="1400" dirty="0"/>
              <a:t> </a:t>
            </a:r>
            <a:r>
              <a:rPr lang="fr-FR" sz="1400" dirty="0" err="1"/>
              <a:t>ligula</a:t>
            </a:r>
            <a:r>
              <a:rPr lang="fr-FR" sz="1400" dirty="0"/>
              <a:t> massa, </a:t>
            </a:r>
            <a:r>
              <a:rPr lang="fr-FR" sz="1400" dirty="0" err="1"/>
              <a:t>varius</a:t>
            </a:r>
            <a:r>
              <a:rPr lang="fr-FR" sz="1400" dirty="0"/>
              <a:t> a, semper </a:t>
            </a:r>
            <a:r>
              <a:rPr lang="fr-FR" sz="1400" dirty="0" err="1"/>
              <a:t>congue</a:t>
            </a:r>
            <a:r>
              <a:rPr lang="fr-FR" sz="1400" dirty="0"/>
              <a:t>, </a:t>
            </a:r>
            <a:r>
              <a:rPr lang="fr-FR" sz="1400" dirty="0" err="1"/>
              <a:t>euismod</a:t>
            </a:r>
            <a:r>
              <a:rPr lang="fr-FR" sz="1400" dirty="0"/>
              <a:t> non, mi.</a:t>
            </a:r>
          </a:p>
          <a:p>
            <a:endParaRPr lang="fr-FR" sz="1400" baseline="0" dirty="0"/>
          </a:p>
        </p:txBody>
      </p:sp>
      <p:sp>
        <p:nvSpPr>
          <p:cNvPr id="10" name="Titre 1"/>
          <p:cNvSpPr>
            <a:spLocks noGrp="1"/>
          </p:cNvSpPr>
          <p:nvPr>
            <p:ph type="title" hasCustomPrompt="1"/>
          </p:nvPr>
        </p:nvSpPr>
        <p:spPr>
          <a:xfrm>
            <a:off x="1115736" y="181565"/>
            <a:ext cx="7399614" cy="994172"/>
          </a:xfrm>
        </p:spPr>
        <p:txBody>
          <a:bodyPr>
            <a:normAutofit/>
          </a:bodyPr>
          <a:lstStyle>
            <a:lvl1pPr>
              <a:defRPr sz="2400"/>
            </a:lvl1pPr>
          </a:lstStyle>
          <a:p>
            <a:r>
              <a:rPr lang="fr-FR" dirty="0"/>
              <a:t>MODIFIEZ LE STYLE DU TITRE</a:t>
            </a:r>
          </a:p>
        </p:txBody>
      </p:sp>
    </p:spTree>
    <p:extLst>
      <p:ext uri="{BB962C8B-B14F-4D97-AF65-F5344CB8AC3E}">
        <p14:creationId xmlns:p14="http://schemas.microsoft.com/office/powerpoint/2010/main" val="284543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UVERTURE_texte et aplat de couleur ">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stretch>
            <a:fillRect/>
          </a:stretch>
        </p:blipFill>
        <p:spPr>
          <a:xfrm>
            <a:off x="3" y="0"/>
            <a:ext cx="9143998" cy="5143498"/>
          </a:xfrm>
          <a:prstGeom prst="rect">
            <a:avLst/>
          </a:prstGeom>
        </p:spPr>
      </p:pic>
      <p:sp>
        <p:nvSpPr>
          <p:cNvPr id="8" name="Title 1">
            <a:extLst>
              <a:ext uri="{FF2B5EF4-FFF2-40B4-BE49-F238E27FC236}">
                <a16:creationId xmlns:a16="http://schemas.microsoft.com/office/drawing/2014/main" id="{CEA3C074-9485-5041-B68E-C900CE0E97C5}"/>
              </a:ext>
            </a:extLst>
          </p:cNvPr>
          <p:cNvSpPr>
            <a:spLocks noGrp="1"/>
          </p:cNvSpPr>
          <p:nvPr>
            <p:ph type="ctrTitle" hasCustomPrompt="1"/>
          </p:nvPr>
        </p:nvSpPr>
        <p:spPr>
          <a:xfrm>
            <a:off x="2210751" y="1764841"/>
            <a:ext cx="3809365" cy="895914"/>
          </a:xfrm>
        </p:spPr>
        <p:txBody>
          <a:bodyPr anchor="b">
            <a:noAutofit/>
          </a:bodyPr>
          <a:lstStyle>
            <a:lvl1pPr algn="l">
              <a:lnSpc>
                <a:spcPct val="100000"/>
              </a:lnSpc>
              <a:defRPr sz="3000" b="1" i="0" cap="all" spc="0" baseline="0">
                <a:solidFill>
                  <a:srgbClr val="00213F"/>
                </a:solidFill>
                <a:latin typeface="century gothic" charset="0"/>
              </a:defRPr>
            </a:lvl1pPr>
          </a:lstStyle>
          <a:p>
            <a:r>
              <a:rPr lang="fr-FR" dirty="0"/>
              <a:t>Cliquez et modifiez le titre</a:t>
            </a:r>
            <a:endParaRPr lang="en-US" dirty="0"/>
          </a:p>
        </p:txBody>
      </p:sp>
      <p:sp>
        <p:nvSpPr>
          <p:cNvPr id="9" name="Subtitle 2">
            <a:extLst>
              <a:ext uri="{FF2B5EF4-FFF2-40B4-BE49-F238E27FC236}">
                <a16:creationId xmlns:a16="http://schemas.microsoft.com/office/drawing/2014/main" id="{6CFA1FDE-FA44-BE4B-9226-E5AAA85B6B5A}"/>
              </a:ext>
            </a:extLst>
          </p:cNvPr>
          <p:cNvSpPr>
            <a:spLocks noGrp="1"/>
          </p:cNvSpPr>
          <p:nvPr>
            <p:ph type="subTitle" idx="1"/>
          </p:nvPr>
        </p:nvSpPr>
        <p:spPr>
          <a:xfrm>
            <a:off x="2210751" y="2851190"/>
            <a:ext cx="3809365" cy="1241822"/>
          </a:xfrm>
        </p:spPr>
        <p:txBody>
          <a:bodyPr>
            <a:normAutofit/>
          </a:bodyPr>
          <a:lstStyle>
            <a:lvl1pPr marL="0" indent="0" algn="l">
              <a:lnSpc>
                <a:spcPct val="100000"/>
              </a:lnSpc>
              <a:buNone/>
              <a:defRPr sz="2000" b="1">
                <a:solidFill>
                  <a:srgbClr val="00213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10" name="Date Placeholder 3">
            <a:extLst>
              <a:ext uri="{FF2B5EF4-FFF2-40B4-BE49-F238E27FC236}">
                <a16:creationId xmlns:a16="http://schemas.microsoft.com/office/drawing/2014/main" id="{8E6D1836-71C8-524E-BD1A-D8F127B224A2}"/>
              </a:ext>
            </a:extLst>
          </p:cNvPr>
          <p:cNvSpPr>
            <a:spLocks noGrp="1"/>
          </p:cNvSpPr>
          <p:nvPr>
            <p:ph type="dt" sz="half" idx="10"/>
          </p:nvPr>
        </p:nvSpPr>
        <p:spPr>
          <a:xfrm>
            <a:off x="310329" y="4674276"/>
            <a:ext cx="2057400" cy="273844"/>
          </a:xfrm>
        </p:spPr>
        <p:txBody>
          <a:bodyPr/>
          <a:lstStyle>
            <a:lvl1pPr>
              <a:defRPr>
                <a:solidFill>
                  <a:schemeClr val="bg1"/>
                </a:solidFill>
              </a:defRPr>
            </a:lvl1pPr>
          </a:lstStyle>
          <a:p>
            <a:fld id="{2EC148B6-2B69-B644-9592-79BE2D79A523}" type="datetimeFigureOut">
              <a:rPr lang="fr-FR" smtClean="0"/>
              <a:pPr/>
              <a:t>14/05/2025</a:t>
            </a:fld>
            <a:endParaRPr lang="fr-FR" dirty="0"/>
          </a:p>
        </p:txBody>
      </p:sp>
      <p:pic>
        <p:nvPicPr>
          <p:cNvPr id="7" name="Image 6">
            <a:extLst>
              <a:ext uri="{FF2B5EF4-FFF2-40B4-BE49-F238E27FC236}">
                <a16:creationId xmlns:a16="http://schemas.microsoft.com/office/drawing/2014/main" id="{8B91897F-C4B0-1C4F-98E7-ECF9186B2B30}"/>
              </a:ext>
            </a:extLst>
          </p:cNvPr>
          <p:cNvPicPr>
            <a:picLocks noChangeAspect="1"/>
          </p:cNvPicPr>
          <p:nvPr userDrawn="1"/>
        </p:nvPicPr>
        <p:blipFill rotWithShape="1">
          <a:blip r:embed="rId3"/>
          <a:srcRect r="3861"/>
          <a:stretch/>
        </p:blipFill>
        <p:spPr>
          <a:xfrm>
            <a:off x="7107911" y="4225683"/>
            <a:ext cx="2036089" cy="917817"/>
          </a:xfrm>
          <a:prstGeom prst="rect">
            <a:avLst/>
          </a:prstGeom>
        </p:spPr>
      </p:pic>
    </p:spTree>
    <p:extLst>
      <p:ext uri="{BB962C8B-B14F-4D97-AF65-F5344CB8AC3E}">
        <p14:creationId xmlns:p14="http://schemas.microsoft.com/office/powerpoint/2010/main" val="4078252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XT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b="1" i="0" cap="all" spc="0" baseline="0">
                <a:solidFill>
                  <a:srgbClr val="0D2400"/>
                </a:solidFill>
                <a:latin typeface="century gothic" charset="0"/>
              </a:defRPr>
            </a:lvl1pPr>
          </a:lstStyle>
          <a:p>
            <a:r>
              <a:rPr lang="fr-FR" dirty="0"/>
              <a:t>TITRE CONTEXTE</a:t>
            </a:r>
            <a:endParaRPr lang="en-US" dirty="0"/>
          </a:p>
        </p:txBody>
      </p:sp>
      <p:sp>
        <p:nvSpPr>
          <p:cNvPr id="3" name="Content Placeholder 2"/>
          <p:cNvSpPr>
            <a:spLocks noGrp="1"/>
          </p:cNvSpPr>
          <p:nvPr>
            <p:ph sz="half" idx="1" hasCustomPrompt="1"/>
          </p:nvPr>
        </p:nvSpPr>
        <p:spPr>
          <a:xfrm>
            <a:off x="628650" y="1369219"/>
            <a:ext cx="7886700" cy="402431"/>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Sous-titre</a:t>
            </a:r>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4" name="ZoneTexte 3"/>
          <p:cNvSpPr txBox="1"/>
          <p:nvPr userDrawn="1"/>
        </p:nvSpPr>
        <p:spPr>
          <a:xfrm>
            <a:off x="628650" y="1872853"/>
            <a:ext cx="6257925"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err="1"/>
              <a:t>Lorem</a:t>
            </a:r>
            <a:r>
              <a:rPr lang="fr-FR" sz="1400" dirty="0"/>
              <a:t> </a:t>
            </a:r>
            <a:r>
              <a:rPr lang="fr-FR" sz="1400" dirty="0" err="1"/>
              <a:t>ipsum</a:t>
            </a:r>
            <a:r>
              <a:rPr lang="fr-FR" sz="1400" dirty="0"/>
              <a:t> </a:t>
            </a:r>
            <a:r>
              <a:rPr lang="fr-FR" sz="1400" dirty="0" err="1"/>
              <a:t>dolor</a:t>
            </a:r>
            <a:r>
              <a:rPr lang="fr-FR" sz="1400" dirty="0"/>
              <a:t> </a:t>
            </a:r>
            <a:r>
              <a:rPr lang="fr-FR" sz="1400" dirty="0" err="1"/>
              <a:t>sit</a:t>
            </a:r>
            <a:r>
              <a:rPr lang="fr-FR" sz="1400" dirty="0"/>
              <a:t> </a:t>
            </a:r>
            <a:r>
              <a:rPr lang="fr-FR" sz="1400" dirty="0" err="1"/>
              <a:t>amet</a:t>
            </a:r>
            <a:r>
              <a:rPr lang="fr-FR" sz="1400" dirty="0"/>
              <a:t>, </a:t>
            </a:r>
            <a:r>
              <a:rPr lang="fr-FR" sz="1400" dirty="0" err="1"/>
              <a:t>consectetur</a:t>
            </a:r>
            <a:r>
              <a:rPr lang="fr-FR" sz="1400" dirty="0"/>
              <a:t> </a:t>
            </a:r>
            <a:r>
              <a:rPr lang="fr-FR" sz="1400" dirty="0" err="1"/>
              <a:t>adipiscing</a:t>
            </a:r>
            <a:r>
              <a:rPr lang="fr-FR" sz="1400" dirty="0"/>
              <a:t> </a:t>
            </a:r>
            <a:r>
              <a:rPr lang="fr-FR" sz="1400" dirty="0" err="1"/>
              <a:t>elit</a:t>
            </a:r>
            <a:r>
              <a:rPr lang="fr-FR" sz="1400" dirty="0"/>
              <a:t>. Sed non </a:t>
            </a:r>
            <a:r>
              <a:rPr lang="fr-FR" sz="1400" dirty="0" err="1"/>
              <a:t>risus</a:t>
            </a:r>
            <a:r>
              <a:rPr lang="fr-FR" sz="1400" dirty="0"/>
              <a:t>. Suspendisse </a:t>
            </a:r>
            <a:r>
              <a:rPr lang="fr-FR" sz="1400" dirty="0" err="1"/>
              <a:t>lectus</a:t>
            </a:r>
            <a:r>
              <a:rPr lang="fr-FR" sz="1400" dirty="0"/>
              <a:t> </a:t>
            </a:r>
            <a:r>
              <a:rPr lang="fr-FR" sz="1400" dirty="0" err="1"/>
              <a:t>tortor</a:t>
            </a:r>
            <a:r>
              <a:rPr lang="fr-FR" sz="1400" dirty="0"/>
              <a:t>, </a:t>
            </a:r>
            <a:r>
              <a:rPr lang="fr-FR" sz="1400" dirty="0" err="1"/>
              <a:t>dignissim</a:t>
            </a:r>
            <a:r>
              <a:rPr lang="fr-FR" sz="1400" dirty="0"/>
              <a:t> </a:t>
            </a:r>
            <a:r>
              <a:rPr lang="fr-FR" sz="1400" dirty="0" err="1"/>
              <a:t>sit</a:t>
            </a:r>
            <a:r>
              <a:rPr lang="fr-FR" sz="1400" dirty="0"/>
              <a:t> </a:t>
            </a:r>
            <a:r>
              <a:rPr lang="fr-FR" sz="1400" dirty="0" err="1"/>
              <a:t>amet</a:t>
            </a:r>
            <a:r>
              <a:rPr lang="fr-FR" sz="1400" dirty="0"/>
              <a:t>, </a:t>
            </a:r>
            <a:r>
              <a:rPr lang="fr-FR" sz="1400" dirty="0" err="1"/>
              <a:t>adipiscing</a:t>
            </a:r>
            <a:r>
              <a:rPr lang="fr-FR" sz="1400" dirty="0"/>
              <a:t> nec, </a:t>
            </a:r>
            <a:r>
              <a:rPr lang="fr-FR" sz="1400" dirty="0" err="1"/>
              <a:t>ultricies</a:t>
            </a:r>
            <a:r>
              <a:rPr lang="fr-FR" sz="1400" dirty="0"/>
              <a:t> </a:t>
            </a:r>
            <a:r>
              <a:rPr lang="fr-FR" sz="1400" dirty="0" err="1"/>
              <a:t>sed</a:t>
            </a:r>
            <a:r>
              <a:rPr lang="fr-FR" sz="1400" dirty="0"/>
              <a:t>, </a:t>
            </a:r>
            <a:r>
              <a:rPr lang="fr-FR" sz="1400" dirty="0" err="1"/>
              <a:t>dolor</a:t>
            </a:r>
            <a:r>
              <a:rPr lang="fr-FR" sz="1400" dirty="0"/>
              <a:t>. </a:t>
            </a:r>
            <a:r>
              <a:rPr lang="fr-FR" sz="1400" dirty="0" err="1"/>
              <a:t>Cras</a:t>
            </a:r>
            <a:r>
              <a:rPr lang="fr-FR" sz="1400" dirty="0"/>
              <a:t> </a:t>
            </a:r>
            <a:r>
              <a:rPr lang="fr-FR" sz="1400" dirty="0" err="1"/>
              <a:t>elementum</a:t>
            </a:r>
            <a:r>
              <a:rPr lang="fr-FR" sz="1400" dirty="0"/>
              <a:t> </a:t>
            </a:r>
            <a:r>
              <a:rPr lang="fr-FR" sz="1400" dirty="0" err="1"/>
              <a:t>ultrices</a:t>
            </a:r>
            <a:r>
              <a:rPr lang="fr-FR" sz="1400" dirty="0"/>
              <a:t> diam. </a:t>
            </a:r>
            <a:r>
              <a:rPr lang="fr-FR" sz="1400" dirty="0" err="1"/>
              <a:t>Maecenas</a:t>
            </a:r>
            <a:r>
              <a:rPr lang="fr-FR" sz="1400" dirty="0"/>
              <a:t> </a:t>
            </a:r>
            <a:r>
              <a:rPr lang="fr-FR" sz="1400" dirty="0" err="1"/>
              <a:t>ligula</a:t>
            </a:r>
            <a:r>
              <a:rPr lang="fr-FR" sz="1400" dirty="0"/>
              <a:t> massa, </a:t>
            </a:r>
            <a:r>
              <a:rPr lang="fr-FR" sz="1400" dirty="0" err="1"/>
              <a:t>varius</a:t>
            </a:r>
            <a:r>
              <a:rPr lang="fr-FR" sz="1400" dirty="0"/>
              <a:t> a, semper </a:t>
            </a:r>
            <a:r>
              <a:rPr lang="fr-FR" sz="1400" dirty="0" err="1"/>
              <a:t>congue</a:t>
            </a:r>
            <a:r>
              <a:rPr lang="fr-FR" sz="1400" dirty="0"/>
              <a:t>, </a:t>
            </a:r>
            <a:r>
              <a:rPr lang="fr-FR" sz="1400" dirty="0" err="1"/>
              <a:t>euismod</a:t>
            </a:r>
            <a:r>
              <a:rPr lang="fr-FR" sz="1400" dirty="0"/>
              <a:t> non, mi. </a:t>
            </a:r>
            <a:r>
              <a:rPr lang="fr-FR" sz="1400" dirty="0" err="1"/>
              <a:t>Lorem</a:t>
            </a:r>
            <a:r>
              <a:rPr lang="fr-FR" sz="1400" dirty="0"/>
              <a:t> </a:t>
            </a:r>
            <a:r>
              <a:rPr lang="fr-FR" sz="1400" dirty="0" err="1"/>
              <a:t>ipsum</a:t>
            </a:r>
            <a:r>
              <a:rPr lang="fr-FR" sz="1400" dirty="0"/>
              <a:t> </a:t>
            </a:r>
            <a:r>
              <a:rPr lang="fr-FR" sz="1400" dirty="0" err="1"/>
              <a:t>dolor</a:t>
            </a:r>
            <a:r>
              <a:rPr lang="fr-FR" sz="1400" dirty="0"/>
              <a:t> </a:t>
            </a:r>
            <a:r>
              <a:rPr lang="fr-FR" sz="1400" dirty="0" err="1"/>
              <a:t>sit</a:t>
            </a:r>
            <a:r>
              <a:rPr lang="fr-FR" sz="1400" dirty="0"/>
              <a:t> </a:t>
            </a:r>
            <a:r>
              <a:rPr lang="fr-FR" sz="1400" dirty="0" err="1"/>
              <a:t>amet</a:t>
            </a:r>
            <a:r>
              <a:rPr lang="fr-FR" sz="1400" dirty="0"/>
              <a:t>, </a:t>
            </a:r>
            <a:r>
              <a:rPr lang="fr-FR" sz="1400" dirty="0" err="1"/>
              <a:t>consectetur</a:t>
            </a:r>
            <a:r>
              <a:rPr lang="fr-FR" sz="1400" dirty="0"/>
              <a:t> </a:t>
            </a:r>
            <a:r>
              <a:rPr lang="fr-FR" sz="1400" dirty="0" err="1"/>
              <a:t>adipiscing</a:t>
            </a:r>
            <a:r>
              <a:rPr lang="fr-FR" sz="1400" dirty="0"/>
              <a:t> </a:t>
            </a:r>
            <a:r>
              <a:rPr lang="fr-FR" sz="1400" dirty="0" err="1"/>
              <a:t>elit</a:t>
            </a:r>
            <a:r>
              <a:rPr lang="fr-FR" sz="1400" dirty="0"/>
              <a:t>. Sed non </a:t>
            </a:r>
            <a:r>
              <a:rPr lang="fr-FR" sz="1400" dirty="0" err="1"/>
              <a:t>risus</a:t>
            </a:r>
            <a:r>
              <a:rPr lang="fr-FR" sz="1400" dirty="0"/>
              <a:t>. Suspendisse </a:t>
            </a:r>
            <a:r>
              <a:rPr lang="fr-FR" sz="1400" dirty="0" err="1"/>
              <a:t>lectus</a:t>
            </a:r>
            <a:r>
              <a:rPr lang="fr-FR" sz="1400" dirty="0"/>
              <a:t> </a:t>
            </a:r>
            <a:r>
              <a:rPr lang="fr-FR" sz="1400" dirty="0" err="1"/>
              <a:t>tortor</a:t>
            </a:r>
            <a:r>
              <a:rPr lang="fr-FR" sz="1400" dirty="0"/>
              <a:t>, </a:t>
            </a:r>
            <a:r>
              <a:rPr lang="fr-FR" sz="1400" dirty="0" err="1"/>
              <a:t>dignissim</a:t>
            </a:r>
            <a:r>
              <a:rPr lang="fr-FR" sz="1400" dirty="0"/>
              <a:t> </a:t>
            </a:r>
            <a:r>
              <a:rPr lang="fr-FR" sz="1400" dirty="0" err="1"/>
              <a:t>sit</a:t>
            </a:r>
            <a:r>
              <a:rPr lang="fr-FR" sz="1400" dirty="0"/>
              <a:t> </a:t>
            </a:r>
            <a:r>
              <a:rPr lang="fr-FR" sz="1400" dirty="0" err="1"/>
              <a:t>amet</a:t>
            </a:r>
            <a:r>
              <a:rPr lang="fr-FR" sz="1400" dirty="0"/>
              <a:t>, </a:t>
            </a:r>
            <a:r>
              <a:rPr lang="fr-FR" sz="1400" dirty="0" err="1"/>
              <a:t>adipiscing</a:t>
            </a:r>
            <a:r>
              <a:rPr lang="fr-FR" sz="1400" dirty="0"/>
              <a:t> nec, </a:t>
            </a:r>
            <a:r>
              <a:rPr lang="fr-FR" sz="1400" dirty="0" err="1"/>
              <a:t>ultricies</a:t>
            </a:r>
            <a:r>
              <a:rPr lang="fr-FR" sz="1400" dirty="0"/>
              <a:t> </a:t>
            </a:r>
            <a:r>
              <a:rPr lang="fr-FR" sz="1400" dirty="0" err="1"/>
              <a:t>sed</a:t>
            </a:r>
            <a:r>
              <a:rPr lang="fr-FR" sz="1400" dirty="0"/>
              <a:t>, </a:t>
            </a:r>
            <a:r>
              <a:rPr lang="fr-FR" sz="1400" dirty="0" err="1"/>
              <a:t>dolor</a:t>
            </a:r>
            <a:r>
              <a:rPr lang="fr-FR" sz="1400" dirty="0"/>
              <a:t>. </a:t>
            </a:r>
            <a:r>
              <a:rPr lang="fr-FR" sz="1400" dirty="0" err="1"/>
              <a:t>Cras</a:t>
            </a:r>
            <a:r>
              <a:rPr lang="fr-FR" sz="1400" dirty="0"/>
              <a:t> </a:t>
            </a:r>
            <a:r>
              <a:rPr lang="fr-FR" sz="1400" dirty="0" err="1"/>
              <a:t>elementum</a:t>
            </a:r>
            <a:r>
              <a:rPr lang="fr-FR" sz="1400" dirty="0"/>
              <a:t> </a:t>
            </a:r>
            <a:r>
              <a:rPr lang="fr-FR" sz="1400" dirty="0" err="1"/>
              <a:t>ultrices</a:t>
            </a:r>
            <a:r>
              <a:rPr lang="fr-FR" sz="1400" dirty="0"/>
              <a:t> diam. </a:t>
            </a:r>
            <a:r>
              <a:rPr lang="fr-FR" sz="1400" dirty="0" err="1"/>
              <a:t>Maecenas</a:t>
            </a:r>
            <a:r>
              <a:rPr lang="fr-FR" sz="1400" dirty="0"/>
              <a:t> </a:t>
            </a:r>
            <a:r>
              <a:rPr lang="fr-FR" sz="1400" dirty="0" err="1"/>
              <a:t>ligula</a:t>
            </a:r>
            <a:r>
              <a:rPr lang="fr-FR" sz="1400" dirty="0"/>
              <a:t> massa, </a:t>
            </a:r>
            <a:r>
              <a:rPr lang="fr-FR" sz="1400" dirty="0" err="1"/>
              <a:t>varius</a:t>
            </a:r>
            <a:r>
              <a:rPr lang="fr-FR" sz="1400" dirty="0"/>
              <a:t> a, semper </a:t>
            </a:r>
            <a:r>
              <a:rPr lang="fr-FR" sz="1400" dirty="0" err="1"/>
              <a:t>congue</a:t>
            </a:r>
            <a:r>
              <a:rPr lang="fr-FR" sz="1400" dirty="0"/>
              <a:t>, </a:t>
            </a:r>
            <a:r>
              <a:rPr lang="fr-FR" sz="1400" dirty="0" err="1"/>
              <a:t>euismod</a:t>
            </a:r>
            <a:r>
              <a:rPr lang="fr-FR" sz="1400" dirty="0"/>
              <a:t> non, mi.</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400" dirty="0"/>
          </a:p>
          <a:p>
            <a:endParaRPr lang="fr-FR" sz="1400" baseline="0" dirty="0"/>
          </a:p>
        </p:txBody>
      </p:sp>
    </p:spTree>
    <p:extLst>
      <p:ext uri="{BB962C8B-B14F-4D97-AF65-F5344CB8AC3E}">
        <p14:creationId xmlns:p14="http://schemas.microsoft.com/office/powerpoint/2010/main" val="4261530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GRAND TEXTE SEUL">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49" y="542925"/>
            <a:ext cx="5048251" cy="3714750"/>
          </a:xfrm>
        </p:spPr>
        <p:txBody>
          <a:bodyPr/>
          <a:lstStyle>
            <a:lvl1pPr marL="0" indent="0">
              <a:buFontTx/>
              <a:buNone/>
              <a:defRPr sz="1800" b="1" i="0" baseline="0">
                <a:solidFill>
                  <a:srgbClr val="F06523"/>
                </a:solidFill>
              </a:defRPr>
            </a:lvl1pPr>
            <a:lvl2pPr marL="514350" marR="0"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sz="1400" baseline="0"/>
            </a:lvl2pPr>
            <a:lvl3pPr marL="857250" indent="-171450">
              <a:buFontTx/>
              <a:buBlip>
                <a:blip r:embed="rId2"/>
              </a:buBlip>
              <a:defRPr sz="1400" baseline="0"/>
            </a:lvl3pPr>
            <a:lvl4pPr marL="1028700" indent="0">
              <a:buNone/>
              <a:defRPr sz="1200" baseline="0"/>
            </a:lvl4pPr>
          </a:lstStyle>
          <a:p>
            <a:pPr lvl="1"/>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lvl="1"/>
            <a:endParaRPr lang="fr-FR" dirty="0"/>
          </a:p>
          <a:p>
            <a:pPr marL="514350" marR="0" lvl="1"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a:pPr>
            <a:endParaRPr lang="fr-FR" dirty="0"/>
          </a:p>
          <a:p>
            <a:pPr marL="514350" marR="0" lvl="1"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a:pPr>
            <a:endParaRPr lang="fr-FR" dirty="0"/>
          </a:p>
          <a:p>
            <a:pPr lvl="1"/>
            <a:endParaRPr lang="fr-FR" dirty="0"/>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4" name="Espace réservé du graphique SmartArt 3"/>
          <p:cNvSpPr>
            <a:spLocks noGrp="1"/>
          </p:cNvSpPr>
          <p:nvPr>
            <p:ph type="dgm" sz="quarter" idx="14"/>
          </p:nvPr>
        </p:nvSpPr>
        <p:spPr>
          <a:xfrm>
            <a:off x="5785503" y="542925"/>
            <a:ext cx="2803525" cy="3722687"/>
          </a:xfrm>
        </p:spPr>
        <p:txBody>
          <a:bodyPr/>
          <a:lstStyle/>
          <a:p>
            <a:endParaRPr lang="fr-FR" dirty="0"/>
          </a:p>
        </p:txBody>
      </p:sp>
    </p:spTree>
    <p:extLst>
      <p:ext uri="{BB962C8B-B14F-4D97-AF65-F5344CB8AC3E}">
        <p14:creationId xmlns:p14="http://schemas.microsoft.com/office/powerpoint/2010/main" val="1829558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GRAND TEXTE SEUL">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542925"/>
            <a:ext cx="3473332" cy="3714750"/>
          </a:xfrm>
        </p:spPr>
        <p:txBody>
          <a:bodyPr/>
          <a:lstStyle>
            <a:lvl1pPr marL="0" indent="0">
              <a:buFontTx/>
              <a:buNone/>
              <a:defRPr sz="1800" b="1" i="0" baseline="0">
                <a:solidFill>
                  <a:srgbClr val="F06523"/>
                </a:solidFill>
              </a:defRPr>
            </a:lvl1pPr>
            <a:lvl2pPr marL="514350" marR="0"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sz="1400" baseline="0"/>
            </a:lvl2pPr>
            <a:lvl3pPr marL="857250" indent="-171450">
              <a:buFontTx/>
              <a:buBlip>
                <a:blip r:embed="rId2"/>
              </a:buBlip>
              <a:defRPr sz="1400" baseline="0"/>
            </a:lvl3pPr>
            <a:lvl4pPr marL="1028700" indent="0">
              <a:buNone/>
              <a:defRPr sz="1200" baseline="0"/>
            </a:lvl4pPr>
          </a:lstStyle>
          <a:p>
            <a:pPr lvl="1"/>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a:pPr>
            <a:endParaRPr lang="fr-FR" dirty="0"/>
          </a:p>
          <a:p>
            <a:pPr marL="514350" marR="0" lvl="1"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a:pPr>
            <a:endParaRPr lang="fr-FR" dirty="0"/>
          </a:p>
          <a:p>
            <a:pPr lvl="1"/>
            <a:endParaRPr lang="fr-FR" dirty="0"/>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4" name="Espace réservé du graphique SmartArt 3"/>
          <p:cNvSpPr>
            <a:spLocks noGrp="1"/>
          </p:cNvSpPr>
          <p:nvPr>
            <p:ph type="dgm" sz="quarter" idx="14"/>
          </p:nvPr>
        </p:nvSpPr>
        <p:spPr>
          <a:xfrm>
            <a:off x="4340492" y="542925"/>
            <a:ext cx="4343267" cy="1734284"/>
          </a:xfrm>
        </p:spPr>
        <p:txBody>
          <a:bodyPr/>
          <a:lstStyle>
            <a:lvl1pPr marL="0" indent="0">
              <a:buNone/>
              <a:defRPr/>
            </a:lvl1pPr>
          </a:lstStyle>
          <a:p>
            <a:endParaRPr lang="fr-FR" dirty="0"/>
          </a:p>
        </p:txBody>
      </p:sp>
      <p:sp>
        <p:nvSpPr>
          <p:cNvPr id="11" name="Espace réservé du graphique SmartArt 3"/>
          <p:cNvSpPr>
            <a:spLocks noGrp="1"/>
          </p:cNvSpPr>
          <p:nvPr>
            <p:ph type="dgm" sz="quarter" idx="15"/>
          </p:nvPr>
        </p:nvSpPr>
        <p:spPr>
          <a:xfrm>
            <a:off x="4340492" y="2523391"/>
            <a:ext cx="4343267" cy="1734284"/>
          </a:xfrm>
        </p:spPr>
        <p:txBody>
          <a:bodyPr/>
          <a:lstStyle>
            <a:lvl1pPr marL="0" indent="0">
              <a:buNone/>
              <a:defRPr/>
            </a:lvl1pPr>
          </a:lstStyle>
          <a:p>
            <a:endParaRPr lang="fr-FR" dirty="0"/>
          </a:p>
        </p:txBody>
      </p:sp>
    </p:spTree>
    <p:extLst>
      <p:ext uri="{BB962C8B-B14F-4D97-AF65-F5344CB8AC3E}">
        <p14:creationId xmlns:p14="http://schemas.microsoft.com/office/powerpoint/2010/main" val="3673236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PHOTO 01">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8587" y="1208927"/>
            <a:ext cx="3867150" cy="2888456"/>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10" name="ZoneTexte 9"/>
          <p:cNvSpPr txBox="1"/>
          <p:nvPr userDrawn="1"/>
        </p:nvSpPr>
        <p:spPr>
          <a:xfrm>
            <a:off x="6886575" y="4088459"/>
            <a:ext cx="2257425"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 name="Title 1"/>
          <p:cNvSpPr>
            <a:spLocks noGrp="1"/>
          </p:cNvSpPr>
          <p:nvPr>
            <p:ph type="title" hasCustomPrompt="1"/>
          </p:nvPr>
        </p:nvSpPr>
        <p:spPr>
          <a:xfrm>
            <a:off x="128587" y="113552"/>
            <a:ext cx="4613845" cy="994172"/>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br>
              <a:rPr lang="fr-FR" dirty="0"/>
            </a:br>
            <a:r>
              <a:rPr lang="fr-FR" dirty="0"/>
              <a:t>XXXXXXX</a:t>
            </a:r>
            <a:endParaRPr lang="en-US" dirty="0"/>
          </a:p>
        </p:txBody>
      </p:sp>
    </p:spTree>
    <p:extLst>
      <p:ext uri="{BB962C8B-B14F-4D97-AF65-F5344CB8AC3E}">
        <p14:creationId xmlns:p14="http://schemas.microsoft.com/office/powerpoint/2010/main" val="2709050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PHOTO 02 (décoché graphique)">
    <p:spTree>
      <p:nvGrpSpPr>
        <p:cNvPr id="1" name=""/>
        <p:cNvGrpSpPr/>
        <p:nvPr/>
      </p:nvGrpSpPr>
      <p:grpSpPr>
        <a:xfrm>
          <a:off x="0" y="0"/>
          <a:ext cx="0" cy="0"/>
          <a:chOff x="0" y="0"/>
          <a:chExt cx="0" cy="0"/>
        </a:xfrm>
      </p:grpSpPr>
      <p:sp>
        <p:nvSpPr>
          <p:cNvPr id="2" name="Title 1"/>
          <p:cNvSpPr>
            <a:spLocks noGrp="1"/>
          </p:cNvSpPr>
          <p:nvPr>
            <p:ph type="title"/>
          </p:nvPr>
        </p:nvSpPr>
        <p:spPr>
          <a:xfrm>
            <a:off x="190500" y="136921"/>
            <a:ext cx="7886700" cy="528637"/>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p:nvPr>
        </p:nvSpPr>
        <p:spPr>
          <a:xfrm>
            <a:off x="190500" y="1045368"/>
            <a:ext cx="3867150" cy="2888456"/>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9" name="Espace réservé pour une image  8"/>
          <p:cNvSpPr>
            <a:spLocks noGrp="1"/>
          </p:cNvSpPr>
          <p:nvPr>
            <p:ph type="pic" sz="quarter" idx="13"/>
          </p:nvPr>
        </p:nvSpPr>
        <p:spPr>
          <a:xfrm>
            <a:off x="4991100" y="685352"/>
            <a:ext cx="4152900" cy="2401491"/>
          </a:xfrm>
          <a:solidFill>
            <a:schemeClr val="bg2">
              <a:lumMod val="90000"/>
            </a:schemeClr>
          </a:solidFill>
        </p:spPr>
        <p:txBody>
          <a:bodyPr/>
          <a:lstStyle/>
          <a:p>
            <a:endParaRPr lang="fr-FR" dirty="0"/>
          </a:p>
        </p:txBody>
      </p:sp>
      <p:sp>
        <p:nvSpPr>
          <p:cNvPr id="12" name="ZoneTexte 11"/>
          <p:cNvSpPr txBox="1"/>
          <p:nvPr userDrawn="1"/>
        </p:nvSpPr>
        <p:spPr>
          <a:xfrm>
            <a:off x="7700962" y="3086843"/>
            <a:ext cx="1443038"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13" name="Espace réservé du contenu 12"/>
          <p:cNvSpPr>
            <a:spLocks noGrp="1"/>
          </p:cNvSpPr>
          <p:nvPr>
            <p:ph sz="quarter" idx="15" hasCustomPrompt="1"/>
          </p:nvPr>
        </p:nvSpPr>
        <p:spPr>
          <a:xfrm>
            <a:off x="5432962" y="2466975"/>
            <a:ext cx="2268000" cy="1933575"/>
          </a:xfrm>
          <a:solidFill>
            <a:schemeClr val="bg1"/>
          </a:solidFill>
        </p:spPr>
        <p:txBody>
          <a:bodyPr lIns="0" tIns="72000" rIns="108000">
            <a:normAutofit/>
          </a:bodyPr>
          <a:lstStyle>
            <a:lvl2pPr marL="514350" marR="0"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lang="fr-FR" sz="1400" kern="1200" baseline="0" dirty="0" smtClean="0">
                <a:solidFill>
                  <a:srgbClr val="00213F"/>
                </a:solidFill>
                <a:latin typeface="+mn-lt"/>
                <a:ea typeface="+mn-ea"/>
                <a:cs typeface="+mn-cs"/>
              </a:defRPr>
            </a:lvl2pPr>
          </a:lstStyle>
          <a:p>
            <a:pPr lvl="1"/>
            <a:r>
              <a:rPr lang="fr-FR" dirty="0" err="1"/>
              <a:t>Xxxxxx</a:t>
            </a:r>
            <a:r>
              <a:rPr lang="fr-FR" dirty="0"/>
              <a:t>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endParaRPr lang="fr-FR" dirty="0"/>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err="1"/>
              <a:t>Xxxxxx</a:t>
            </a:r>
            <a:r>
              <a:rPr lang="fr-FR" dirty="0"/>
              <a:t>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endParaRPr lang="fr-FR" dirty="0"/>
          </a:p>
          <a:p>
            <a:pPr lvl="1"/>
            <a:endParaRPr lang="fr-FR" dirty="0"/>
          </a:p>
          <a:p>
            <a:pPr lvl="1"/>
            <a:endParaRPr lang="fr-FR" dirty="0"/>
          </a:p>
          <a:p>
            <a:pPr lvl="1"/>
            <a:endParaRPr lang="fr-FR" dirty="0"/>
          </a:p>
          <a:p>
            <a:pPr marL="514350" marR="0" lvl="1"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a:pPr>
            <a:endParaRPr lang="fr-FR" dirty="0"/>
          </a:p>
          <a:p>
            <a:pPr marL="514350" marR="0" lvl="1"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a:pPr>
            <a:endParaRPr lang="fr-FR" dirty="0"/>
          </a:p>
          <a:p>
            <a:pPr lvl="1"/>
            <a:endParaRPr lang="fr-FR" dirty="0"/>
          </a:p>
        </p:txBody>
      </p:sp>
    </p:spTree>
    <p:extLst>
      <p:ext uri="{BB962C8B-B14F-4D97-AF65-F5344CB8AC3E}">
        <p14:creationId xmlns:p14="http://schemas.microsoft.com/office/powerpoint/2010/main" val="227560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 PHOTO- 4 PHOTOS DROITE">
    <p:spTree>
      <p:nvGrpSpPr>
        <p:cNvPr id="1" name=""/>
        <p:cNvGrpSpPr/>
        <p:nvPr/>
      </p:nvGrpSpPr>
      <p:grpSpPr>
        <a:xfrm>
          <a:off x="0" y="0"/>
          <a:ext cx="0" cy="0"/>
          <a:chOff x="0" y="0"/>
          <a:chExt cx="0" cy="0"/>
        </a:xfrm>
      </p:grpSpPr>
      <p:sp>
        <p:nvSpPr>
          <p:cNvPr id="2" name="Title 1"/>
          <p:cNvSpPr>
            <a:spLocks noGrp="1"/>
          </p:cNvSpPr>
          <p:nvPr>
            <p:ph type="title"/>
          </p:nvPr>
        </p:nvSpPr>
        <p:spPr>
          <a:xfrm>
            <a:off x="190500" y="136921"/>
            <a:ext cx="7886700" cy="528637"/>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p:nvPr>
        </p:nvSpPr>
        <p:spPr>
          <a:xfrm>
            <a:off x="190500" y="938343"/>
            <a:ext cx="3867150" cy="2888456"/>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21" name="Espace réservé pour une image  8"/>
          <p:cNvSpPr>
            <a:spLocks noGrp="1"/>
          </p:cNvSpPr>
          <p:nvPr>
            <p:ph type="pic" sz="quarter" idx="16"/>
          </p:nvPr>
        </p:nvSpPr>
        <p:spPr>
          <a:xfrm>
            <a:off x="6604808" y="2561194"/>
            <a:ext cx="2293968" cy="1407407"/>
          </a:xfrm>
          <a:solidFill>
            <a:schemeClr val="bg2">
              <a:lumMod val="90000"/>
            </a:schemeClr>
          </a:solidFill>
        </p:spPr>
        <p:txBody>
          <a:bodyPr/>
          <a:lstStyle/>
          <a:p>
            <a:endParaRPr lang="fr-FR" dirty="0"/>
          </a:p>
        </p:txBody>
      </p:sp>
      <p:sp>
        <p:nvSpPr>
          <p:cNvPr id="22" name="ZoneTexte 21"/>
          <p:cNvSpPr txBox="1"/>
          <p:nvPr userDrawn="1"/>
        </p:nvSpPr>
        <p:spPr>
          <a:xfrm>
            <a:off x="7506568" y="3968601"/>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3" name="Espace réservé pour une image  8"/>
          <p:cNvSpPr>
            <a:spLocks noGrp="1"/>
          </p:cNvSpPr>
          <p:nvPr>
            <p:ph type="pic" sz="quarter" idx="17"/>
          </p:nvPr>
        </p:nvSpPr>
        <p:spPr>
          <a:xfrm>
            <a:off x="4250576" y="2561194"/>
            <a:ext cx="2293968" cy="1407407"/>
          </a:xfrm>
          <a:solidFill>
            <a:schemeClr val="bg2">
              <a:lumMod val="90000"/>
            </a:schemeClr>
          </a:solidFill>
        </p:spPr>
        <p:txBody>
          <a:bodyPr/>
          <a:lstStyle/>
          <a:p>
            <a:endParaRPr lang="fr-FR" dirty="0"/>
          </a:p>
        </p:txBody>
      </p:sp>
      <p:sp>
        <p:nvSpPr>
          <p:cNvPr id="24" name="ZoneTexte 23"/>
          <p:cNvSpPr txBox="1"/>
          <p:nvPr userDrawn="1"/>
        </p:nvSpPr>
        <p:spPr>
          <a:xfrm>
            <a:off x="5152336" y="3968601"/>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5" name="Espace réservé pour une image  8"/>
          <p:cNvSpPr>
            <a:spLocks noGrp="1"/>
          </p:cNvSpPr>
          <p:nvPr>
            <p:ph type="pic" sz="quarter" idx="18"/>
          </p:nvPr>
        </p:nvSpPr>
        <p:spPr>
          <a:xfrm>
            <a:off x="6606365" y="961067"/>
            <a:ext cx="2293968" cy="1407407"/>
          </a:xfrm>
          <a:solidFill>
            <a:schemeClr val="bg2">
              <a:lumMod val="90000"/>
            </a:schemeClr>
          </a:solidFill>
        </p:spPr>
        <p:txBody>
          <a:bodyPr/>
          <a:lstStyle/>
          <a:p>
            <a:endParaRPr lang="fr-FR" dirty="0"/>
          </a:p>
        </p:txBody>
      </p:sp>
      <p:sp>
        <p:nvSpPr>
          <p:cNvPr id="26" name="ZoneTexte 25"/>
          <p:cNvSpPr txBox="1"/>
          <p:nvPr userDrawn="1"/>
        </p:nvSpPr>
        <p:spPr>
          <a:xfrm>
            <a:off x="7508125" y="2368474"/>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7" name="Espace réservé pour une image  8"/>
          <p:cNvSpPr>
            <a:spLocks noGrp="1"/>
          </p:cNvSpPr>
          <p:nvPr>
            <p:ph type="pic" sz="quarter" idx="19"/>
          </p:nvPr>
        </p:nvSpPr>
        <p:spPr>
          <a:xfrm>
            <a:off x="4252133" y="961067"/>
            <a:ext cx="2293968" cy="1407407"/>
          </a:xfrm>
          <a:solidFill>
            <a:schemeClr val="bg2">
              <a:lumMod val="90000"/>
            </a:schemeClr>
          </a:solidFill>
        </p:spPr>
        <p:txBody>
          <a:bodyPr/>
          <a:lstStyle/>
          <a:p>
            <a:endParaRPr lang="fr-FR" dirty="0"/>
          </a:p>
        </p:txBody>
      </p:sp>
      <p:sp>
        <p:nvSpPr>
          <p:cNvPr id="28" name="ZoneTexte 27"/>
          <p:cNvSpPr txBox="1"/>
          <p:nvPr userDrawn="1"/>
        </p:nvSpPr>
        <p:spPr>
          <a:xfrm>
            <a:off x="5153893" y="2368474"/>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Tree>
    <p:extLst>
      <p:ext uri="{BB962C8B-B14F-4D97-AF65-F5344CB8AC3E}">
        <p14:creationId xmlns:p14="http://schemas.microsoft.com/office/powerpoint/2010/main" val="1027775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 PHOTO- 4 PHOTOS GAUCHE">
    <p:spTree>
      <p:nvGrpSpPr>
        <p:cNvPr id="1" name=""/>
        <p:cNvGrpSpPr/>
        <p:nvPr/>
      </p:nvGrpSpPr>
      <p:grpSpPr>
        <a:xfrm>
          <a:off x="0" y="0"/>
          <a:ext cx="0" cy="0"/>
          <a:chOff x="0" y="0"/>
          <a:chExt cx="0" cy="0"/>
        </a:xfrm>
      </p:grpSpPr>
      <p:sp>
        <p:nvSpPr>
          <p:cNvPr id="2" name="Title 1"/>
          <p:cNvSpPr>
            <a:spLocks noGrp="1"/>
          </p:cNvSpPr>
          <p:nvPr>
            <p:ph type="title"/>
          </p:nvPr>
        </p:nvSpPr>
        <p:spPr>
          <a:xfrm>
            <a:off x="190500" y="136921"/>
            <a:ext cx="7886700" cy="528637"/>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p:nvPr>
        </p:nvSpPr>
        <p:spPr>
          <a:xfrm>
            <a:off x="5276850" y="938343"/>
            <a:ext cx="3867150" cy="2888456"/>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21" name="Espace réservé pour une image  8"/>
          <p:cNvSpPr>
            <a:spLocks noGrp="1"/>
          </p:cNvSpPr>
          <p:nvPr>
            <p:ph type="pic" sz="quarter" idx="16"/>
          </p:nvPr>
        </p:nvSpPr>
        <p:spPr>
          <a:xfrm>
            <a:off x="2684493" y="2538470"/>
            <a:ext cx="2293968" cy="1407407"/>
          </a:xfrm>
          <a:solidFill>
            <a:schemeClr val="bg2">
              <a:lumMod val="90000"/>
            </a:schemeClr>
          </a:solidFill>
        </p:spPr>
        <p:txBody>
          <a:bodyPr/>
          <a:lstStyle/>
          <a:p>
            <a:endParaRPr lang="fr-FR" dirty="0"/>
          </a:p>
        </p:txBody>
      </p:sp>
      <p:sp>
        <p:nvSpPr>
          <p:cNvPr id="22" name="ZoneTexte 21"/>
          <p:cNvSpPr txBox="1"/>
          <p:nvPr userDrawn="1"/>
        </p:nvSpPr>
        <p:spPr>
          <a:xfrm>
            <a:off x="3586253" y="3945877"/>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3" name="Espace réservé pour une image  8"/>
          <p:cNvSpPr>
            <a:spLocks noGrp="1"/>
          </p:cNvSpPr>
          <p:nvPr>
            <p:ph type="pic" sz="quarter" idx="17"/>
          </p:nvPr>
        </p:nvSpPr>
        <p:spPr>
          <a:xfrm>
            <a:off x="330261" y="2538470"/>
            <a:ext cx="2293968" cy="1407407"/>
          </a:xfrm>
          <a:solidFill>
            <a:schemeClr val="bg2">
              <a:lumMod val="90000"/>
            </a:schemeClr>
          </a:solidFill>
        </p:spPr>
        <p:txBody>
          <a:bodyPr/>
          <a:lstStyle/>
          <a:p>
            <a:endParaRPr lang="fr-FR" dirty="0"/>
          </a:p>
        </p:txBody>
      </p:sp>
      <p:sp>
        <p:nvSpPr>
          <p:cNvPr id="24" name="ZoneTexte 23"/>
          <p:cNvSpPr txBox="1"/>
          <p:nvPr userDrawn="1"/>
        </p:nvSpPr>
        <p:spPr>
          <a:xfrm>
            <a:off x="1232021" y="3945877"/>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5" name="Espace réservé pour une image  8"/>
          <p:cNvSpPr>
            <a:spLocks noGrp="1"/>
          </p:cNvSpPr>
          <p:nvPr>
            <p:ph type="pic" sz="quarter" idx="18"/>
          </p:nvPr>
        </p:nvSpPr>
        <p:spPr>
          <a:xfrm>
            <a:off x="2686050" y="938343"/>
            <a:ext cx="2293968" cy="1407407"/>
          </a:xfrm>
          <a:solidFill>
            <a:schemeClr val="bg2">
              <a:lumMod val="90000"/>
            </a:schemeClr>
          </a:solidFill>
        </p:spPr>
        <p:txBody>
          <a:bodyPr/>
          <a:lstStyle/>
          <a:p>
            <a:endParaRPr lang="fr-FR" dirty="0"/>
          </a:p>
        </p:txBody>
      </p:sp>
      <p:sp>
        <p:nvSpPr>
          <p:cNvPr id="26" name="ZoneTexte 25"/>
          <p:cNvSpPr txBox="1"/>
          <p:nvPr userDrawn="1"/>
        </p:nvSpPr>
        <p:spPr>
          <a:xfrm>
            <a:off x="3587810" y="2345750"/>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7" name="Espace réservé pour une image  8"/>
          <p:cNvSpPr>
            <a:spLocks noGrp="1"/>
          </p:cNvSpPr>
          <p:nvPr>
            <p:ph type="pic" sz="quarter" idx="19"/>
          </p:nvPr>
        </p:nvSpPr>
        <p:spPr>
          <a:xfrm>
            <a:off x="331818" y="938343"/>
            <a:ext cx="2293968" cy="1407407"/>
          </a:xfrm>
          <a:solidFill>
            <a:schemeClr val="bg2">
              <a:lumMod val="90000"/>
            </a:schemeClr>
          </a:solidFill>
        </p:spPr>
        <p:txBody>
          <a:bodyPr/>
          <a:lstStyle/>
          <a:p>
            <a:endParaRPr lang="fr-FR" dirty="0"/>
          </a:p>
        </p:txBody>
      </p:sp>
      <p:sp>
        <p:nvSpPr>
          <p:cNvPr id="28" name="ZoneTexte 27"/>
          <p:cNvSpPr txBox="1"/>
          <p:nvPr userDrawn="1"/>
        </p:nvSpPr>
        <p:spPr>
          <a:xfrm>
            <a:off x="1233578" y="2345750"/>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Tree>
    <p:extLst>
      <p:ext uri="{BB962C8B-B14F-4D97-AF65-F5344CB8AC3E}">
        <p14:creationId xmlns:p14="http://schemas.microsoft.com/office/powerpoint/2010/main" val="1834573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PHOTO- 4 PHOTOS FRISE">
    <p:spTree>
      <p:nvGrpSpPr>
        <p:cNvPr id="1" name=""/>
        <p:cNvGrpSpPr/>
        <p:nvPr/>
      </p:nvGrpSpPr>
      <p:grpSpPr>
        <a:xfrm>
          <a:off x="0" y="0"/>
          <a:ext cx="0" cy="0"/>
          <a:chOff x="0" y="0"/>
          <a:chExt cx="0" cy="0"/>
        </a:xfrm>
      </p:grpSpPr>
      <p:sp>
        <p:nvSpPr>
          <p:cNvPr id="2" name="Title 1"/>
          <p:cNvSpPr>
            <a:spLocks noGrp="1"/>
          </p:cNvSpPr>
          <p:nvPr>
            <p:ph type="title"/>
          </p:nvPr>
        </p:nvSpPr>
        <p:spPr>
          <a:xfrm>
            <a:off x="190500" y="136921"/>
            <a:ext cx="7886700" cy="528637"/>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p:nvPr>
        </p:nvSpPr>
        <p:spPr>
          <a:xfrm>
            <a:off x="190500" y="938343"/>
            <a:ext cx="3867150" cy="2290632"/>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27" name="Espace réservé pour une image  8"/>
          <p:cNvSpPr>
            <a:spLocks noGrp="1"/>
          </p:cNvSpPr>
          <p:nvPr>
            <p:ph type="pic" sz="quarter" idx="19"/>
          </p:nvPr>
        </p:nvSpPr>
        <p:spPr>
          <a:xfrm>
            <a:off x="190500" y="3375868"/>
            <a:ext cx="1743076" cy="859850"/>
          </a:xfrm>
          <a:solidFill>
            <a:schemeClr val="bg2">
              <a:lumMod val="90000"/>
            </a:schemeClr>
          </a:solidFill>
        </p:spPr>
        <p:txBody>
          <a:bodyPr/>
          <a:lstStyle/>
          <a:p>
            <a:endParaRPr lang="fr-FR" dirty="0"/>
          </a:p>
        </p:txBody>
      </p:sp>
      <p:sp>
        <p:nvSpPr>
          <p:cNvPr id="28" name="ZoneTexte 27"/>
          <p:cNvSpPr txBox="1"/>
          <p:nvPr userDrawn="1"/>
        </p:nvSpPr>
        <p:spPr>
          <a:xfrm>
            <a:off x="609600" y="4268004"/>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15" name="Espace réservé pour une image  8"/>
          <p:cNvSpPr>
            <a:spLocks noGrp="1"/>
          </p:cNvSpPr>
          <p:nvPr>
            <p:ph type="pic" sz="quarter" idx="20"/>
          </p:nvPr>
        </p:nvSpPr>
        <p:spPr>
          <a:xfrm>
            <a:off x="1990726" y="3375868"/>
            <a:ext cx="1743076" cy="859850"/>
          </a:xfrm>
          <a:solidFill>
            <a:schemeClr val="bg2">
              <a:lumMod val="90000"/>
            </a:schemeClr>
          </a:solidFill>
        </p:spPr>
        <p:txBody>
          <a:bodyPr/>
          <a:lstStyle/>
          <a:p>
            <a:endParaRPr lang="fr-FR" dirty="0"/>
          </a:p>
        </p:txBody>
      </p:sp>
      <p:sp>
        <p:nvSpPr>
          <p:cNvPr id="16" name="ZoneTexte 15"/>
          <p:cNvSpPr txBox="1"/>
          <p:nvPr userDrawn="1"/>
        </p:nvSpPr>
        <p:spPr>
          <a:xfrm>
            <a:off x="2438401" y="4268004"/>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17" name="Espace réservé pour une image  8"/>
          <p:cNvSpPr>
            <a:spLocks noGrp="1"/>
          </p:cNvSpPr>
          <p:nvPr>
            <p:ph type="pic" sz="quarter" idx="21"/>
          </p:nvPr>
        </p:nvSpPr>
        <p:spPr>
          <a:xfrm>
            <a:off x="3790952" y="3375868"/>
            <a:ext cx="1743076" cy="859850"/>
          </a:xfrm>
          <a:solidFill>
            <a:schemeClr val="bg2">
              <a:lumMod val="90000"/>
            </a:schemeClr>
          </a:solidFill>
        </p:spPr>
        <p:txBody>
          <a:bodyPr/>
          <a:lstStyle/>
          <a:p>
            <a:endParaRPr lang="fr-FR" dirty="0"/>
          </a:p>
        </p:txBody>
      </p:sp>
      <p:sp>
        <p:nvSpPr>
          <p:cNvPr id="18" name="ZoneTexte 17"/>
          <p:cNvSpPr txBox="1"/>
          <p:nvPr userDrawn="1"/>
        </p:nvSpPr>
        <p:spPr>
          <a:xfrm>
            <a:off x="4210052" y="4268004"/>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19" name="Espace réservé pour une image  8"/>
          <p:cNvSpPr>
            <a:spLocks noGrp="1"/>
          </p:cNvSpPr>
          <p:nvPr>
            <p:ph type="pic" sz="quarter" idx="22"/>
          </p:nvPr>
        </p:nvSpPr>
        <p:spPr>
          <a:xfrm>
            <a:off x="5591178" y="3375868"/>
            <a:ext cx="1743076" cy="859850"/>
          </a:xfrm>
          <a:solidFill>
            <a:schemeClr val="bg2">
              <a:lumMod val="90000"/>
            </a:schemeClr>
          </a:solidFill>
        </p:spPr>
        <p:txBody>
          <a:bodyPr/>
          <a:lstStyle/>
          <a:p>
            <a:endParaRPr lang="fr-FR" dirty="0"/>
          </a:p>
        </p:txBody>
      </p:sp>
      <p:sp>
        <p:nvSpPr>
          <p:cNvPr id="20" name="ZoneTexte 19"/>
          <p:cNvSpPr txBox="1"/>
          <p:nvPr userDrawn="1"/>
        </p:nvSpPr>
        <p:spPr>
          <a:xfrm>
            <a:off x="6038853" y="4268004"/>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Tree>
    <p:extLst>
      <p:ext uri="{BB962C8B-B14F-4D97-AF65-F5344CB8AC3E}">
        <p14:creationId xmlns:p14="http://schemas.microsoft.com/office/powerpoint/2010/main" val="532626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S- CENTRE">
    <p:spTree>
      <p:nvGrpSpPr>
        <p:cNvPr id="1" name=""/>
        <p:cNvGrpSpPr/>
        <p:nvPr/>
      </p:nvGrpSpPr>
      <p:grpSpPr>
        <a:xfrm>
          <a:off x="0" y="0"/>
          <a:ext cx="0" cy="0"/>
          <a:chOff x="0" y="0"/>
          <a:chExt cx="0" cy="0"/>
        </a:xfrm>
      </p:grpSpPr>
      <p:sp>
        <p:nvSpPr>
          <p:cNvPr id="2" name="Title 1"/>
          <p:cNvSpPr>
            <a:spLocks noGrp="1"/>
          </p:cNvSpPr>
          <p:nvPr>
            <p:ph type="title"/>
          </p:nvPr>
        </p:nvSpPr>
        <p:spPr>
          <a:xfrm>
            <a:off x="190500" y="136921"/>
            <a:ext cx="7886700" cy="528637"/>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endParaRPr lang="en-US" dirty="0"/>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21" name="Espace réservé pour une image  8"/>
          <p:cNvSpPr>
            <a:spLocks noGrp="1"/>
          </p:cNvSpPr>
          <p:nvPr>
            <p:ph type="pic" sz="quarter" idx="16"/>
          </p:nvPr>
        </p:nvSpPr>
        <p:spPr>
          <a:xfrm>
            <a:off x="4573557" y="2538470"/>
            <a:ext cx="2293968" cy="1407407"/>
          </a:xfrm>
          <a:solidFill>
            <a:schemeClr val="bg2">
              <a:lumMod val="90000"/>
            </a:schemeClr>
          </a:solidFill>
        </p:spPr>
        <p:txBody>
          <a:bodyPr/>
          <a:lstStyle/>
          <a:p>
            <a:endParaRPr lang="fr-FR" dirty="0"/>
          </a:p>
        </p:txBody>
      </p:sp>
      <p:sp>
        <p:nvSpPr>
          <p:cNvPr id="22" name="ZoneTexte 21"/>
          <p:cNvSpPr txBox="1"/>
          <p:nvPr userDrawn="1"/>
        </p:nvSpPr>
        <p:spPr>
          <a:xfrm>
            <a:off x="5475317" y="3945877"/>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3" name="Espace réservé pour une image  8"/>
          <p:cNvSpPr>
            <a:spLocks noGrp="1"/>
          </p:cNvSpPr>
          <p:nvPr>
            <p:ph type="pic" sz="quarter" idx="17"/>
          </p:nvPr>
        </p:nvSpPr>
        <p:spPr>
          <a:xfrm>
            <a:off x="2219325" y="2538470"/>
            <a:ext cx="2293968" cy="1407407"/>
          </a:xfrm>
          <a:solidFill>
            <a:schemeClr val="bg2">
              <a:lumMod val="90000"/>
            </a:schemeClr>
          </a:solidFill>
        </p:spPr>
        <p:txBody>
          <a:bodyPr/>
          <a:lstStyle/>
          <a:p>
            <a:endParaRPr lang="fr-FR" dirty="0"/>
          </a:p>
        </p:txBody>
      </p:sp>
      <p:sp>
        <p:nvSpPr>
          <p:cNvPr id="24" name="ZoneTexte 23"/>
          <p:cNvSpPr txBox="1"/>
          <p:nvPr userDrawn="1"/>
        </p:nvSpPr>
        <p:spPr>
          <a:xfrm>
            <a:off x="3079871" y="3945877"/>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5" name="Espace réservé pour une image  8"/>
          <p:cNvSpPr>
            <a:spLocks noGrp="1"/>
          </p:cNvSpPr>
          <p:nvPr>
            <p:ph type="pic" sz="quarter" idx="18"/>
          </p:nvPr>
        </p:nvSpPr>
        <p:spPr>
          <a:xfrm>
            <a:off x="4575114" y="938343"/>
            <a:ext cx="2293968" cy="1407407"/>
          </a:xfrm>
          <a:solidFill>
            <a:schemeClr val="bg2">
              <a:lumMod val="90000"/>
            </a:schemeClr>
          </a:solidFill>
        </p:spPr>
        <p:txBody>
          <a:bodyPr/>
          <a:lstStyle/>
          <a:p>
            <a:endParaRPr lang="fr-FR" dirty="0"/>
          </a:p>
        </p:txBody>
      </p:sp>
      <p:sp>
        <p:nvSpPr>
          <p:cNvPr id="26" name="ZoneTexte 25"/>
          <p:cNvSpPr txBox="1"/>
          <p:nvPr userDrawn="1"/>
        </p:nvSpPr>
        <p:spPr>
          <a:xfrm>
            <a:off x="5476874" y="2345750"/>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7" name="Espace réservé pour une image  8"/>
          <p:cNvSpPr>
            <a:spLocks noGrp="1"/>
          </p:cNvSpPr>
          <p:nvPr>
            <p:ph type="pic" sz="quarter" idx="19"/>
          </p:nvPr>
        </p:nvSpPr>
        <p:spPr>
          <a:xfrm>
            <a:off x="2220882" y="938343"/>
            <a:ext cx="2293968" cy="1407407"/>
          </a:xfrm>
          <a:solidFill>
            <a:schemeClr val="bg2">
              <a:lumMod val="90000"/>
            </a:schemeClr>
          </a:solidFill>
        </p:spPr>
        <p:txBody>
          <a:bodyPr/>
          <a:lstStyle/>
          <a:p>
            <a:endParaRPr lang="fr-FR" dirty="0"/>
          </a:p>
        </p:txBody>
      </p:sp>
      <p:sp>
        <p:nvSpPr>
          <p:cNvPr id="28" name="ZoneTexte 27"/>
          <p:cNvSpPr txBox="1"/>
          <p:nvPr userDrawn="1"/>
        </p:nvSpPr>
        <p:spPr>
          <a:xfrm>
            <a:off x="3122642" y="2345750"/>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Tree>
    <p:extLst>
      <p:ext uri="{BB962C8B-B14F-4D97-AF65-F5344CB8AC3E}">
        <p14:creationId xmlns:p14="http://schemas.microsoft.com/office/powerpoint/2010/main" val="3555496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 VIDEO ">
    <p:spTree>
      <p:nvGrpSpPr>
        <p:cNvPr id="1" name=""/>
        <p:cNvGrpSpPr/>
        <p:nvPr/>
      </p:nvGrpSpPr>
      <p:grpSpPr>
        <a:xfrm>
          <a:off x="0" y="0"/>
          <a:ext cx="0" cy="0"/>
          <a:chOff x="0" y="0"/>
          <a:chExt cx="0" cy="0"/>
        </a:xfrm>
      </p:grpSpPr>
      <p:sp>
        <p:nvSpPr>
          <p:cNvPr id="2" name="Title 1"/>
          <p:cNvSpPr>
            <a:spLocks noGrp="1"/>
          </p:cNvSpPr>
          <p:nvPr>
            <p:ph type="title"/>
          </p:nvPr>
        </p:nvSpPr>
        <p:spPr>
          <a:xfrm>
            <a:off x="190500" y="136921"/>
            <a:ext cx="7886700" cy="528637"/>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p:nvPr>
        </p:nvSpPr>
        <p:spPr>
          <a:xfrm>
            <a:off x="190500" y="938343"/>
            <a:ext cx="3612173" cy="2290632"/>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10" name="Espace réservé de l'élément multimédia 9"/>
          <p:cNvSpPr>
            <a:spLocks noGrp="1"/>
          </p:cNvSpPr>
          <p:nvPr>
            <p:ph type="media" sz="quarter" idx="13"/>
          </p:nvPr>
        </p:nvSpPr>
        <p:spPr>
          <a:xfrm>
            <a:off x="4057650" y="682626"/>
            <a:ext cx="5086350" cy="3402012"/>
          </a:xfrm>
        </p:spPr>
        <p:txBody>
          <a:bodyPr/>
          <a:lstStyle/>
          <a:p>
            <a:endParaRPr lang="fr-FR"/>
          </a:p>
        </p:txBody>
      </p:sp>
      <p:sp>
        <p:nvSpPr>
          <p:cNvPr id="21" name="ZoneTexte 20"/>
          <p:cNvSpPr txBox="1"/>
          <p:nvPr userDrawn="1"/>
        </p:nvSpPr>
        <p:spPr>
          <a:xfrm>
            <a:off x="7734299" y="4100376"/>
            <a:ext cx="1409701" cy="215444"/>
          </a:xfrm>
          <a:prstGeom prst="rect">
            <a:avLst/>
          </a:prstGeom>
          <a:noFill/>
        </p:spPr>
        <p:txBody>
          <a:bodyPr wrap="square" rtlCol="0">
            <a:spAutoFit/>
          </a:bodyPr>
          <a:lstStyle/>
          <a:p>
            <a:pPr algn="r"/>
            <a:r>
              <a:rPr lang="fr-FR" sz="800" dirty="0"/>
              <a:t>Légende vidéo</a:t>
            </a:r>
            <a:r>
              <a:rPr lang="fr-FR" sz="800" baseline="0" dirty="0"/>
              <a:t> </a:t>
            </a:r>
            <a:endParaRPr lang="fr-FR" sz="800" dirty="0"/>
          </a:p>
        </p:txBody>
      </p:sp>
    </p:spTree>
    <p:extLst>
      <p:ext uri="{BB962C8B-B14F-4D97-AF65-F5344CB8AC3E}">
        <p14:creationId xmlns:p14="http://schemas.microsoft.com/office/powerpoint/2010/main" val="337564232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_texte et aplat de couleur ">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stretch>
            <a:fillRect/>
          </a:stretch>
        </p:blipFill>
        <p:spPr>
          <a:xfrm>
            <a:off x="0" y="0"/>
            <a:ext cx="9144000" cy="5143500"/>
          </a:xfrm>
          <a:prstGeom prst="rect">
            <a:avLst/>
          </a:prstGeom>
        </p:spPr>
      </p:pic>
      <p:sp>
        <p:nvSpPr>
          <p:cNvPr id="4" name="Date Placeholder 3"/>
          <p:cNvSpPr>
            <a:spLocks noGrp="1"/>
          </p:cNvSpPr>
          <p:nvPr>
            <p:ph type="dt" sz="half" idx="10"/>
          </p:nvPr>
        </p:nvSpPr>
        <p:spPr>
          <a:xfrm>
            <a:off x="310329" y="4674276"/>
            <a:ext cx="2057400" cy="273844"/>
          </a:xfrm>
        </p:spPr>
        <p:txBody>
          <a:bodyPr/>
          <a:lstStyle>
            <a:lvl1pPr>
              <a:defRPr>
                <a:solidFill>
                  <a:schemeClr val="bg1"/>
                </a:solidFill>
              </a:defRPr>
            </a:lvl1pPr>
          </a:lstStyle>
          <a:p>
            <a:fld id="{2EC148B6-2B69-B644-9592-79BE2D79A523}" type="datetimeFigureOut">
              <a:rPr lang="fr-FR" smtClean="0"/>
              <a:pPr/>
              <a:t>14/05/2025</a:t>
            </a:fld>
            <a:endParaRPr lang="fr-FR" dirty="0"/>
          </a:p>
        </p:txBody>
      </p:sp>
      <p:sp>
        <p:nvSpPr>
          <p:cNvPr id="6" name="Title 1">
            <a:extLst>
              <a:ext uri="{FF2B5EF4-FFF2-40B4-BE49-F238E27FC236}">
                <a16:creationId xmlns:a16="http://schemas.microsoft.com/office/drawing/2014/main" id="{CB6116DD-F902-C44D-9470-CAF6A203A3C1}"/>
              </a:ext>
            </a:extLst>
          </p:cNvPr>
          <p:cNvSpPr>
            <a:spLocks noGrp="1"/>
          </p:cNvSpPr>
          <p:nvPr>
            <p:ph type="ctrTitle" hasCustomPrompt="1"/>
          </p:nvPr>
        </p:nvSpPr>
        <p:spPr>
          <a:xfrm>
            <a:off x="2210751" y="1764841"/>
            <a:ext cx="3809365" cy="895914"/>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7" name="Subtitle 2">
            <a:extLst>
              <a:ext uri="{FF2B5EF4-FFF2-40B4-BE49-F238E27FC236}">
                <a16:creationId xmlns:a16="http://schemas.microsoft.com/office/drawing/2014/main" id="{B5849AC4-F359-1B46-B039-E83299EC0ADA}"/>
              </a:ext>
            </a:extLst>
          </p:cNvPr>
          <p:cNvSpPr>
            <a:spLocks noGrp="1"/>
          </p:cNvSpPr>
          <p:nvPr>
            <p:ph type="subTitle" idx="1"/>
          </p:nvPr>
        </p:nvSpPr>
        <p:spPr>
          <a:xfrm>
            <a:off x="2210751" y="2851190"/>
            <a:ext cx="3809365"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Tree>
    <p:extLst>
      <p:ext uri="{BB962C8B-B14F-4D97-AF65-F5344CB8AC3E}">
        <p14:creationId xmlns:p14="http://schemas.microsoft.com/office/powerpoint/2010/main" val="1447181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EU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C148B6-2B69-B644-9592-79BE2D79A523}" type="datetimeFigureOut">
              <a:rPr lang="fr-FR" smtClean="0"/>
              <a:t>14/05/2025</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100AB49-7A81-9D42-9563-B5195566800E}" type="slidenum">
              <a:rPr lang="fr-FR" smtClean="0"/>
              <a:t>‹N°›</a:t>
            </a:fld>
            <a:endParaRPr lang="fr-FR"/>
          </a:p>
        </p:txBody>
      </p:sp>
      <p:sp>
        <p:nvSpPr>
          <p:cNvPr id="7" name="Espace réservé de l'élément multimédia 6"/>
          <p:cNvSpPr>
            <a:spLocks noGrp="1"/>
          </p:cNvSpPr>
          <p:nvPr>
            <p:ph type="media" sz="quarter" idx="13"/>
          </p:nvPr>
        </p:nvSpPr>
        <p:spPr>
          <a:xfrm>
            <a:off x="0" y="0"/>
            <a:ext cx="9144000" cy="5143500"/>
          </a:xfrm>
        </p:spPr>
        <p:txBody>
          <a:bodyPr/>
          <a:lstStyle/>
          <a:p>
            <a:endParaRPr lang="fr-FR"/>
          </a:p>
        </p:txBody>
      </p:sp>
    </p:spTree>
    <p:extLst>
      <p:ext uri="{BB962C8B-B14F-4D97-AF65-F5344CB8AC3E}">
        <p14:creationId xmlns:p14="http://schemas.microsoft.com/office/powerpoint/2010/main" val="377230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TERCALAIRE 01">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E030C2-12A1-0745-B016-14FF3DD15EE1}" type="datetimeFigureOut">
              <a:rPr lang="fr-FR" smtClean="0"/>
              <a:t>14/05/2025</a:t>
            </a:fld>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00980B31-3942-C740-BB12-633EF38F3E47}" type="slidenum">
              <a:rPr lang="fr-FR" smtClean="0"/>
              <a:t>‹N°›</a:t>
            </a:fld>
            <a:endParaRPr lang="fr-FR" dirty="0"/>
          </a:p>
        </p:txBody>
      </p:sp>
      <p:sp>
        <p:nvSpPr>
          <p:cNvPr id="6" name="Title 1"/>
          <p:cNvSpPr>
            <a:spLocks noGrp="1"/>
          </p:cNvSpPr>
          <p:nvPr>
            <p:ph type="ctrTitle"/>
          </p:nvPr>
        </p:nvSpPr>
        <p:spPr>
          <a:xfrm>
            <a:off x="1143000" y="586978"/>
            <a:ext cx="4373880" cy="1417320"/>
          </a:xfrm>
        </p:spPr>
        <p:txBody>
          <a:bodyPr anchor="b">
            <a:noAutofit/>
          </a:bodyPr>
          <a:lstStyle>
            <a:lvl1pPr algn="l">
              <a:lnSpc>
                <a:spcPct val="100000"/>
              </a:lnSpc>
              <a:defRPr sz="3000" b="1" i="0" cap="all" spc="0" baseline="0">
                <a:solidFill>
                  <a:srgbClr val="0D1C2D"/>
                </a:solidFill>
                <a:latin typeface="century gothic" charset="0"/>
              </a:defRPr>
            </a:lvl1pPr>
          </a:lstStyle>
          <a:p>
            <a:r>
              <a:rPr lang="fr-FR" dirty="0"/>
              <a:t>Cliquez et modifiez le titre</a:t>
            </a:r>
            <a:endParaRPr lang="en-US" dirty="0"/>
          </a:p>
        </p:txBody>
      </p:sp>
      <p:sp>
        <p:nvSpPr>
          <p:cNvPr id="7" name="Subtitle 2"/>
          <p:cNvSpPr>
            <a:spLocks noGrp="1"/>
          </p:cNvSpPr>
          <p:nvPr>
            <p:ph type="subTitle" idx="1"/>
          </p:nvPr>
        </p:nvSpPr>
        <p:spPr>
          <a:xfrm>
            <a:off x="1143000" y="2160508"/>
            <a:ext cx="4373880" cy="1241822"/>
          </a:xfrm>
        </p:spPr>
        <p:txBody>
          <a:bodyPr>
            <a:normAutofit/>
          </a:bodyPr>
          <a:lstStyle>
            <a:lvl1pPr marL="0" indent="0" algn="l">
              <a:lnSpc>
                <a:spcPct val="100000"/>
              </a:lnSpc>
              <a:buNone/>
              <a:defRPr sz="2000" b="1">
                <a:solidFill>
                  <a:srgbClr val="0D1C2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Tree>
    <p:extLst>
      <p:ext uri="{BB962C8B-B14F-4D97-AF65-F5344CB8AC3E}">
        <p14:creationId xmlns:p14="http://schemas.microsoft.com/office/powerpoint/2010/main" val="362914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normAutofit/>
          </a:bodyPr>
          <a:lstStyle>
            <a:lvl1pPr>
              <a:defRPr sz="2400" b="1" i="0" cap="all" baseline="0">
                <a:latin typeface="century gothic" charset="0"/>
              </a:defRPr>
            </a:lvl1pPr>
          </a:lstStyle>
          <a:p>
            <a:r>
              <a:rPr lang="fr-FR" dirty="0"/>
              <a:t>Cliquez et modifiez le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EC148B6-2B69-B644-9592-79BE2D79A523}" type="datetimeFigureOut">
              <a:rPr lang="fr-FR" smtClean="0"/>
              <a:t>14/05/2025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100AB49-7A81-9D42-9563-B5195566800E}" type="slidenum">
              <a:rPr lang="fr-FR" smtClean="0"/>
              <a:t>‹N°›</a:t>
            </a:fld>
            <a:endParaRPr lang="fr-FR"/>
          </a:p>
        </p:txBody>
      </p:sp>
    </p:spTree>
    <p:extLst>
      <p:ext uri="{BB962C8B-B14F-4D97-AF65-F5344CB8AC3E}">
        <p14:creationId xmlns:p14="http://schemas.microsoft.com/office/powerpoint/2010/main" val="1995561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i="0" cap="all" baseline="0">
                <a:latin typeface="century gothic" charset="0"/>
              </a:defRPr>
            </a:lvl1pPr>
          </a:lstStyle>
          <a:p>
            <a:r>
              <a:rPr lang="fr-FR"/>
              <a:t>Cliquez et modifiez le titre</a:t>
            </a:r>
            <a:endParaRPr lang="en-US" dirty="0"/>
          </a:p>
        </p:txBody>
      </p:sp>
      <p:sp>
        <p:nvSpPr>
          <p:cNvPr id="3" name="Date Placeholder 2"/>
          <p:cNvSpPr>
            <a:spLocks noGrp="1"/>
          </p:cNvSpPr>
          <p:nvPr>
            <p:ph type="dt" sz="half" idx="10"/>
          </p:nvPr>
        </p:nvSpPr>
        <p:spPr/>
        <p:txBody>
          <a:bodyPr/>
          <a:lstStyle/>
          <a:p>
            <a:fld id="{2EC148B6-2B69-B644-9592-79BE2D79A523}" type="datetimeFigureOut">
              <a:rPr lang="fr-FR" smtClean="0"/>
              <a:t>14/05/2025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100AB49-7A81-9D42-9563-B5195566800E}" type="slidenum">
              <a:rPr lang="fr-FR" smtClean="0"/>
              <a:t>‹N°›</a:t>
            </a:fld>
            <a:endParaRPr lang="fr-FR"/>
          </a:p>
        </p:txBody>
      </p:sp>
    </p:spTree>
    <p:extLst>
      <p:ext uri="{BB962C8B-B14F-4D97-AF65-F5344CB8AC3E}">
        <p14:creationId xmlns:p14="http://schemas.microsoft.com/office/powerpoint/2010/main" val="10699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Cliquez et modifiez le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Tree>
    <p:extLst>
      <p:ext uri="{BB962C8B-B14F-4D97-AF65-F5344CB8AC3E}">
        <p14:creationId xmlns:p14="http://schemas.microsoft.com/office/powerpoint/2010/main" val="841148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Cliquez et modifiez le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EC148B6-2B69-B644-9592-79BE2D79A523}" type="datetimeFigureOut">
              <a:rPr lang="fr-FR" smtClean="0"/>
              <a:t>14/05/2025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Tree>
    <p:extLst>
      <p:ext uri="{BB962C8B-B14F-4D97-AF65-F5344CB8AC3E}">
        <p14:creationId xmlns:p14="http://schemas.microsoft.com/office/powerpoint/2010/main" val="301335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54" b="1" i="0">
                <a:solidFill>
                  <a:srgbClr val="231F20"/>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564" b="0" i="0">
                <a:solidFill>
                  <a:srgbClr val="221F1F"/>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34661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UVERTURE_texte et aplat de couleur ">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stretch>
            <a:fillRect/>
          </a:stretch>
        </p:blipFill>
        <p:spPr>
          <a:xfrm>
            <a:off x="-4058" y="0"/>
            <a:ext cx="9148058" cy="5145782"/>
          </a:xfrm>
          <a:prstGeom prst="rect">
            <a:avLst/>
          </a:prstGeom>
        </p:spPr>
      </p:pic>
      <p:sp>
        <p:nvSpPr>
          <p:cNvPr id="8" name="Title 1">
            <a:extLst>
              <a:ext uri="{FF2B5EF4-FFF2-40B4-BE49-F238E27FC236}">
                <a16:creationId xmlns:a16="http://schemas.microsoft.com/office/drawing/2014/main" id="{B211E4B0-9AF5-264B-87F3-BAE7A0967519}"/>
              </a:ext>
            </a:extLst>
          </p:cNvPr>
          <p:cNvSpPr>
            <a:spLocks noGrp="1"/>
          </p:cNvSpPr>
          <p:nvPr>
            <p:ph type="ctrTitle" hasCustomPrompt="1"/>
          </p:nvPr>
        </p:nvSpPr>
        <p:spPr>
          <a:xfrm>
            <a:off x="2210751" y="1764841"/>
            <a:ext cx="3809365" cy="895914"/>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9" name="Subtitle 2">
            <a:extLst>
              <a:ext uri="{FF2B5EF4-FFF2-40B4-BE49-F238E27FC236}">
                <a16:creationId xmlns:a16="http://schemas.microsoft.com/office/drawing/2014/main" id="{DF35EC43-427A-144D-8388-2D17CDB243AC}"/>
              </a:ext>
            </a:extLst>
          </p:cNvPr>
          <p:cNvSpPr>
            <a:spLocks noGrp="1"/>
          </p:cNvSpPr>
          <p:nvPr>
            <p:ph type="subTitle" idx="1"/>
          </p:nvPr>
        </p:nvSpPr>
        <p:spPr>
          <a:xfrm>
            <a:off x="2210751" y="2851190"/>
            <a:ext cx="3809365"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10" name="Date Placeholder 3">
            <a:extLst>
              <a:ext uri="{FF2B5EF4-FFF2-40B4-BE49-F238E27FC236}">
                <a16:creationId xmlns:a16="http://schemas.microsoft.com/office/drawing/2014/main" id="{C8F883AC-7D6D-2D4D-AC98-3745612F1BE2}"/>
              </a:ext>
            </a:extLst>
          </p:cNvPr>
          <p:cNvSpPr>
            <a:spLocks noGrp="1"/>
          </p:cNvSpPr>
          <p:nvPr>
            <p:ph type="dt" sz="half" idx="10"/>
          </p:nvPr>
        </p:nvSpPr>
        <p:spPr>
          <a:xfrm>
            <a:off x="310329" y="4674276"/>
            <a:ext cx="2057400" cy="273844"/>
          </a:xfrm>
        </p:spPr>
        <p:txBody>
          <a:bodyPr/>
          <a:lstStyle>
            <a:lvl1pPr>
              <a:defRPr>
                <a:solidFill>
                  <a:schemeClr val="bg1"/>
                </a:solidFill>
              </a:defRPr>
            </a:lvl1pPr>
          </a:lstStyle>
          <a:p>
            <a:fld id="{2EC148B6-2B69-B644-9592-79BE2D79A523}" type="datetimeFigureOut">
              <a:rPr lang="fr-FR" smtClean="0"/>
              <a:pPr/>
              <a:t>14/05/2025</a:t>
            </a:fld>
            <a:endParaRPr lang="fr-FR" dirty="0"/>
          </a:p>
        </p:txBody>
      </p:sp>
    </p:spTree>
    <p:extLst>
      <p:ext uri="{BB962C8B-B14F-4D97-AF65-F5344CB8AC3E}">
        <p14:creationId xmlns:p14="http://schemas.microsoft.com/office/powerpoint/2010/main" val="25995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UVERTURE_texte et aplat de couleur ">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stretch>
            <a:fillRect/>
          </a:stretch>
        </p:blipFill>
        <p:spPr>
          <a:xfrm>
            <a:off x="0" y="0"/>
            <a:ext cx="9144000" cy="5143499"/>
          </a:xfrm>
          <a:prstGeom prst="rect">
            <a:avLst/>
          </a:prstGeom>
        </p:spPr>
      </p:pic>
      <p:sp>
        <p:nvSpPr>
          <p:cNvPr id="8" name="Title 1">
            <a:extLst>
              <a:ext uri="{FF2B5EF4-FFF2-40B4-BE49-F238E27FC236}">
                <a16:creationId xmlns:a16="http://schemas.microsoft.com/office/drawing/2014/main" id="{EA1004F5-C284-B945-8DD4-665BFB55F4B5}"/>
              </a:ext>
            </a:extLst>
          </p:cNvPr>
          <p:cNvSpPr>
            <a:spLocks noGrp="1"/>
          </p:cNvSpPr>
          <p:nvPr>
            <p:ph type="ctrTitle" hasCustomPrompt="1"/>
          </p:nvPr>
        </p:nvSpPr>
        <p:spPr>
          <a:xfrm>
            <a:off x="2210751" y="1764841"/>
            <a:ext cx="3809365" cy="895914"/>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9" name="Subtitle 2">
            <a:extLst>
              <a:ext uri="{FF2B5EF4-FFF2-40B4-BE49-F238E27FC236}">
                <a16:creationId xmlns:a16="http://schemas.microsoft.com/office/drawing/2014/main" id="{BBD65139-D5FF-2543-821D-7D539C43CC09}"/>
              </a:ext>
            </a:extLst>
          </p:cNvPr>
          <p:cNvSpPr>
            <a:spLocks noGrp="1"/>
          </p:cNvSpPr>
          <p:nvPr>
            <p:ph type="subTitle" idx="1"/>
          </p:nvPr>
        </p:nvSpPr>
        <p:spPr>
          <a:xfrm>
            <a:off x="2210751" y="2851190"/>
            <a:ext cx="3809365"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10" name="Date Placeholder 3">
            <a:extLst>
              <a:ext uri="{FF2B5EF4-FFF2-40B4-BE49-F238E27FC236}">
                <a16:creationId xmlns:a16="http://schemas.microsoft.com/office/drawing/2014/main" id="{358CDD8C-365D-804C-A2B3-DD5A00340AD7}"/>
              </a:ext>
            </a:extLst>
          </p:cNvPr>
          <p:cNvSpPr>
            <a:spLocks noGrp="1"/>
          </p:cNvSpPr>
          <p:nvPr>
            <p:ph type="dt" sz="half" idx="10"/>
          </p:nvPr>
        </p:nvSpPr>
        <p:spPr>
          <a:xfrm>
            <a:off x="310329" y="4674276"/>
            <a:ext cx="2057400" cy="273844"/>
          </a:xfrm>
        </p:spPr>
        <p:txBody>
          <a:bodyPr/>
          <a:lstStyle>
            <a:lvl1pPr>
              <a:defRPr>
                <a:solidFill>
                  <a:schemeClr val="bg1"/>
                </a:solidFill>
              </a:defRPr>
            </a:lvl1pPr>
          </a:lstStyle>
          <a:p>
            <a:fld id="{2EC148B6-2B69-B644-9592-79BE2D79A523}" type="datetimeFigureOut">
              <a:rPr lang="fr-FR" smtClean="0"/>
              <a:pPr/>
              <a:t>14/05/2025</a:t>
            </a:fld>
            <a:endParaRPr lang="fr-FR" dirty="0"/>
          </a:p>
        </p:txBody>
      </p:sp>
    </p:spTree>
    <p:extLst>
      <p:ext uri="{BB962C8B-B14F-4D97-AF65-F5344CB8AC3E}">
        <p14:creationId xmlns:p14="http://schemas.microsoft.com/office/powerpoint/2010/main" val="348315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UVERTURE_texte et aplat de couleur ">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stretch>
            <a:fillRect/>
          </a:stretch>
        </p:blipFill>
        <p:spPr>
          <a:xfrm>
            <a:off x="0" y="-1"/>
            <a:ext cx="9144000" cy="5143499"/>
          </a:xfrm>
          <a:prstGeom prst="rect">
            <a:avLst/>
          </a:prstGeom>
        </p:spPr>
      </p:pic>
      <p:sp>
        <p:nvSpPr>
          <p:cNvPr id="6" name="Title 1">
            <a:extLst>
              <a:ext uri="{FF2B5EF4-FFF2-40B4-BE49-F238E27FC236}">
                <a16:creationId xmlns:a16="http://schemas.microsoft.com/office/drawing/2014/main" id="{9961D8C1-089E-1D4A-BAC2-9298836571E5}"/>
              </a:ext>
            </a:extLst>
          </p:cNvPr>
          <p:cNvSpPr>
            <a:spLocks noGrp="1"/>
          </p:cNvSpPr>
          <p:nvPr>
            <p:ph type="ctrTitle" hasCustomPrompt="1"/>
          </p:nvPr>
        </p:nvSpPr>
        <p:spPr>
          <a:xfrm>
            <a:off x="2210751" y="1764841"/>
            <a:ext cx="3809365" cy="895914"/>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7" name="Subtitle 2">
            <a:extLst>
              <a:ext uri="{FF2B5EF4-FFF2-40B4-BE49-F238E27FC236}">
                <a16:creationId xmlns:a16="http://schemas.microsoft.com/office/drawing/2014/main" id="{D0D1D444-E8F2-1244-A180-52D3602BD827}"/>
              </a:ext>
            </a:extLst>
          </p:cNvPr>
          <p:cNvSpPr>
            <a:spLocks noGrp="1"/>
          </p:cNvSpPr>
          <p:nvPr>
            <p:ph type="subTitle" idx="1"/>
          </p:nvPr>
        </p:nvSpPr>
        <p:spPr>
          <a:xfrm>
            <a:off x="2210751" y="2851190"/>
            <a:ext cx="3809365"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8" name="Date Placeholder 3">
            <a:extLst>
              <a:ext uri="{FF2B5EF4-FFF2-40B4-BE49-F238E27FC236}">
                <a16:creationId xmlns:a16="http://schemas.microsoft.com/office/drawing/2014/main" id="{5B232054-848C-F744-876E-B4FA518DD3E3}"/>
              </a:ext>
            </a:extLst>
          </p:cNvPr>
          <p:cNvSpPr>
            <a:spLocks noGrp="1"/>
          </p:cNvSpPr>
          <p:nvPr>
            <p:ph type="dt" sz="half" idx="10"/>
          </p:nvPr>
        </p:nvSpPr>
        <p:spPr>
          <a:xfrm>
            <a:off x="310329" y="4674276"/>
            <a:ext cx="2057400" cy="273844"/>
          </a:xfrm>
        </p:spPr>
        <p:txBody>
          <a:bodyPr/>
          <a:lstStyle>
            <a:lvl1pPr>
              <a:defRPr>
                <a:solidFill>
                  <a:schemeClr val="bg1"/>
                </a:solidFill>
              </a:defRPr>
            </a:lvl1pPr>
          </a:lstStyle>
          <a:p>
            <a:fld id="{2EC148B6-2B69-B644-9592-79BE2D79A523}" type="datetimeFigureOut">
              <a:rPr lang="fr-FR" smtClean="0"/>
              <a:pPr/>
              <a:t>14/05/2025</a:t>
            </a:fld>
            <a:endParaRPr lang="fr-FR" dirty="0"/>
          </a:p>
        </p:txBody>
      </p:sp>
    </p:spTree>
    <p:extLst>
      <p:ext uri="{BB962C8B-B14F-4D97-AF65-F5344CB8AC3E}">
        <p14:creationId xmlns:p14="http://schemas.microsoft.com/office/powerpoint/2010/main" val="373369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UVERTURE_texte et aplat de couleu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11E07-4C0B-CB48-AEBA-1B6F18E039DE}"/>
              </a:ext>
            </a:extLst>
          </p:cNvPr>
          <p:cNvSpPr/>
          <p:nvPr userDrawn="1"/>
        </p:nvSpPr>
        <p:spPr>
          <a:xfrm>
            <a:off x="0" y="0"/>
            <a:ext cx="9144000" cy="515401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pour une image  13">
            <a:extLst>
              <a:ext uri="{FF2B5EF4-FFF2-40B4-BE49-F238E27FC236}">
                <a16:creationId xmlns:a16="http://schemas.microsoft.com/office/drawing/2014/main" id="{C6B21669-1654-CA4D-B0C4-E57828FA5C30}"/>
              </a:ext>
            </a:extLst>
          </p:cNvPr>
          <p:cNvSpPr>
            <a:spLocks noGrp="1"/>
          </p:cNvSpPr>
          <p:nvPr>
            <p:ph type="pic" sz="quarter" idx="11"/>
          </p:nvPr>
        </p:nvSpPr>
        <p:spPr>
          <a:xfrm>
            <a:off x="3767848" y="-51069"/>
            <a:ext cx="5453974" cy="5265127"/>
          </a:xfrm>
          <a:custGeom>
            <a:avLst/>
            <a:gdLst>
              <a:gd name="connsiteX0" fmla="*/ 0 w 4321175"/>
              <a:gd name="connsiteY0" fmla="*/ 5143500 h 5143500"/>
              <a:gd name="connsiteX1" fmla="*/ 1080294 w 4321175"/>
              <a:gd name="connsiteY1" fmla="*/ 0 h 5143500"/>
              <a:gd name="connsiteX2" fmla="*/ 4321175 w 4321175"/>
              <a:gd name="connsiteY2" fmla="*/ 0 h 5143500"/>
              <a:gd name="connsiteX3" fmla="*/ 3240881 w 4321175"/>
              <a:gd name="connsiteY3" fmla="*/ 5143500 h 5143500"/>
              <a:gd name="connsiteX4" fmla="*/ 0 w 4321175"/>
              <a:gd name="connsiteY4" fmla="*/ 5143500 h 5143500"/>
              <a:gd name="connsiteX0" fmla="*/ 824706 w 5145881"/>
              <a:gd name="connsiteY0" fmla="*/ 5143500 h 5143500"/>
              <a:gd name="connsiteX1" fmla="*/ 0 w 5145881"/>
              <a:gd name="connsiteY1" fmla="*/ 0 h 5143500"/>
              <a:gd name="connsiteX2" fmla="*/ 5145881 w 5145881"/>
              <a:gd name="connsiteY2" fmla="*/ 0 h 5143500"/>
              <a:gd name="connsiteX3" fmla="*/ 4065587 w 5145881"/>
              <a:gd name="connsiteY3" fmla="*/ 5143500 h 5143500"/>
              <a:gd name="connsiteX4" fmla="*/ 824706 w 5145881"/>
              <a:gd name="connsiteY4" fmla="*/ 5143500 h 5143500"/>
              <a:gd name="connsiteX0" fmla="*/ 824706 w 5145881"/>
              <a:gd name="connsiteY0" fmla="*/ 5143500 h 5143500"/>
              <a:gd name="connsiteX1" fmla="*/ 0 w 5145881"/>
              <a:gd name="connsiteY1" fmla="*/ 0 h 5143500"/>
              <a:gd name="connsiteX2" fmla="*/ 5145881 w 5145881"/>
              <a:gd name="connsiteY2" fmla="*/ 0 h 5143500"/>
              <a:gd name="connsiteX3" fmla="*/ 5141912 w 5145881"/>
              <a:gd name="connsiteY3" fmla="*/ 5143500 h 5143500"/>
              <a:gd name="connsiteX4" fmla="*/ 824706 w 5145881"/>
              <a:gd name="connsiteY4" fmla="*/ 5143500 h 5143500"/>
              <a:gd name="connsiteX0" fmla="*/ 2939256 w 5145881"/>
              <a:gd name="connsiteY0" fmla="*/ 5133975 h 5143500"/>
              <a:gd name="connsiteX1" fmla="*/ 0 w 5145881"/>
              <a:gd name="connsiteY1" fmla="*/ 0 h 5143500"/>
              <a:gd name="connsiteX2" fmla="*/ 5145881 w 5145881"/>
              <a:gd name="connsiteY2" fmla="*/ 0 h 5143500"/>
              <a:gd name="connsiteX3" fmla="*/ 5141912 w 5145881"/>
              <a:gd name="connsiteY3" fmla="*/ 5143500 h 5143500"/>
              <a:gd name="connsiteX4" fmla="*/ 2939256 w 5145881"/>
              <a:gd name="connsiteY4" fmla="*/ 5133975 h 5143500"/>
              <a:gd name="connsiteX0" fmla="*/ 3110706 w 5317331"/>
              <a:gd name="connsiteY0" fmla="*/ 5133975 h 5143500"/>
              <a:gd name="connsiteX1" fmla="*/ 0 w 5317331"/>
              <a:gd name="connsiteY1" fmla="*/ 0 h 5143500"/>
              <a:gd name="connsiteX2" fmla="*/ 5317331 w 5317331"/>
              <a:gd name="connsiteY2" fmla="*/ 0 h 5143500"/>
              <a:gd name="connsiteX3" fmla="*/ 5313362 w 5317331"/>
              <a:gd name="connsiteY3" fmla="*/ 5143500 h 5143500"/>
              <a:gd name="connsiteX4" fmla="*/ 3110706 w 5317331"/>
              <a:gd name="connsiteY4" fmla="*/ 5133975 h 5143500"/>
              <a:gd name="connsiteX0" fmla="*/ 247 w 5317331"/>
              <a:gd name="connsiteY0" fmla="*/ 5148965 h 5148965"/>
              <a:gd name="connsiteX1" fmla="*/ 0 w 5317331"/>
              <a:gd name="connsiteY1" fmla="*/ 0 h 5148965"/>
              <a:gd name="connsiteX2" fmla="*/ 5317331 w 5317331"/>
              <a:gd name="connsiteY2" fmla="*/ 0 h 5148965"/>
              <a:gd name="connsiteX3" fmla="*/ 5313362 w 5317331"/>
              <a:gd name="connsiteY3" fmla="*/ 5143500 h 5148965"/>
              <a:gd name="connsiteX4" fmla="*/ 247 w 5317331"/>
              <a:gd name="connsiteY4" fmla="*/ 5148965 h 5148965"/>
              <a:gd name="connsiteX0" fmla="*/ 1 w 5317085"/>
              <a:gd name="connsiteY0" fmla="*/ 5148965 h 5148965"/>
              <a:gd name="connsiteX1" fmla="*/ 3484967 w 5317085"/>
              <a:gd name="connsiteY1" fmla="*/ 7495 h 5148965"/>
              <a:gd name="connsiteX2" fmla="*/ 5317085 w 5317085"/>
              <a:gd name="connsiteY2" fmla="*/ 0 h 5148965"/>
              <a:gd name="connsiteX3" fmla="*/ 5313116 w 5317085"/>
              <a:gd name="connsiteY3" fmla="*/ 5143500 h 5148965"/>
              <a:gd name="connsiteX4" fmla="*/ 1 w 5317085"/>
              <a:gd name="connsiteY4" fmla="*/ 5148965 h 5148965"/>
              <a:gd name="connsiteX0" fmla="*/ 1 w 5317085"/>
              <a:gd name="connsiteY0" fmla="*/ 5148965 h 5148965"/>
              <a:gd name="connsiteX1" fmla="*/ 3484967 w 5317085"/>
              <a:gd name="connsiteY1" fmla="*/ 7495 h 5148965"/>
              <a:gd name="connsiteX2" fmla="*/ 5317085 w 5317085"/>
              <a:gd name="connsiteY2" fmla="*/ 0 h 5148965"/>
              <a:gd name="connsiteX3" fmla="*/ 5313116 w 5317085"/>
              <a:gd name="connsiteY3" fmla="*/ 5143500 h 5148965"/>
              <a:gd name="connsiteX4" fmla="*/ 1 w 5317085"/>
              <a:gd name="connsiteY4" fmla="*/ 5148965 h 5148965"/>
              <a:gd name="connsiteX0" fmla="*/ 913 w 5317997"/>
              <a:gd name="connsiteY0" fmla="*/ 5148965 h 5148965"/>
              <a:gd name="connsiteX1" fmla="*/ 3485879 w 5317997"/>
              <a:gd name="connsiteY1" fmla="*/ 7495 h 5148965"/>
              <a:gd name="connsiteX2" fmla="*/ 5317997 w 5317997"/>
              <a:gd name="connsiteY2" fmla="*/ 0 h 5148965"/>
              <a:gd name="connsiteX3" fmla="*/ 5314028 w 5317997"/>
              <a:gd name="connsiteY3" fmla="*/ 5143500 h 5148965"/>
              <a:gd name="connsiteX4" fmla="*/ 913 w 5317997"/>
              <a:gd name="connsiteY4" fmla="*/ 5148965 h 5148965"/>
              <a:gd name="connsiteX0" fmla="*/ 883 w 5332957"/>
              <a:gd name="connsiteY0" fmla="*/ 5163955 h 5163955"/>
              <a:gd name="connsiteX1" fmla="*/ 3500839 w 5332957"/>
              <a:gd name="connsiteY1" fmla="*/ 7495 h 5163955"/>
              <a:gd name="connsiteX2" fmla="*/ 5332957 w 5332957"/>
              <a:gd name="connsiteY2" fmla="*/ 0 h 5163955"/>
              <a:gd name="connsiteX3" fmla="*/ 5328988 w 5332957"/>
              <a:gd name="connsiteY3" fmla="*/ 5143500 h 5163955"/>
              <a:gd name="connsiteX4" fmla="*/ 883 w 5332957"/>
              <a:gd name="connsiteY4" fmla="*/ 5163955 h 5163955"/>
              <a:gd name="connsiteX0" fmla="*/ 883 w 5340452"/>
              <a:gd name="connsiteY0" fmla="*/ 5156460 h 5156460"/>
              <a:gd name="connsiteX1" fmla="*/ 3500839 w 5340452"/>
              <a:gd name="connsiteY1" fmla="*/ 0 h 5156460"/>
              <a:gd name="connsiteX2" fmla="*/ 5340452 w 5340452"/>
              <a:gd name="connsiteY2" fmla="*/ 0 h 5156460"/>
              <a:gd name="connsiteX3" fmla="*/ 5328988 w 5340452"/>
              <a:gd name="connsiteY3" fmla="*/ 5136005 h 5156460"/>
              <a:gd name="connsiteX4" fmla="*/ 883 w 5340452"/>
              <a:gd name="connsiteY4" fmla="*/ 5156460 h 5156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0452" h="5156460">
                <a:moveTo>
                  <a:pt x="883" y="5156460"/>
                </a:moveTo>
                <a:cubicBezTo>
                  <a:pt x="-21684" y="5156511"/>
                  <a:pt x="367977" y="4482007"/>
                  <a:pt x="3500839" y="0"/>
                </a:cubicBezTo>
                <a:lnTo>
                  <a:pt x="5340452" y="0"/>
                </a:lnTo>
                <a:cubicBezTo>
                  <a:pt x="5336631" y="1712002"/>
                  <a:pt x="5332809" y="3424003"/>
                  <a:pt x="5328988" y="5136005"/>
                </a:cubicBezTo>
                <a:lnTo>
                  <a:pt x="883" y="5156460"/>
                </a:lnTo>
                <a:close/>
              </a:path>
            </a:pathLst>
          </a:custGeom>
          <a:solidFill>
            <a:schemeClr val="bg2">
              <a:lumMod val="90000"/>
            </a:schemeClr>
          </a:solidFill>
        </p:spPr>
        <p:txBody>
          <a:bodyPr/>
          <a:lstStyle/>
          <a:p>
            <a:endParaRPr lang="fr-FR" dirty="0"/>
          </a:p>
        </p:txBody>
      </p:sp>
      <p:pic>
        <p:nvPicPr>
          <p:cNvPr id="9" name="Image 8">
            <a:extLst>
              <a:ext uri="{FF2B5EF4-FFF2-40B4-BE49-F238E27FC236}">
                <a16:creationId xmlns:a16="http://schemas.microsoft.com/office/drawing/2014/main" id="{C0F01D5F-D858-7A42-AB45-183B1A27A047}"/>
              </a:ext>
            </a:extLst>
          </p:cNvPr>
          <p:cNvPicPr>
            <a:picLocks noChangeAspect="1"/>
          </p:cNvPicPr>
          <p:nvPr userDrawn="1"/>
        </p:nvPicPr>
        <p:blipFill>
          <a:blip r:embed="rId2"/>
          <a:stretch>
            <a:fillRect/>
          </a:stretch>
        </p:blipFill>
        <p:spPr>
          <a:xfrm>
            <a:off x="8488863" y="4512733"/>
            <a:ext cx="391452" cy="391452"/>
          </a:xfrm>
          <a:prstGeom prst="rect">
            <a:avLst/>
          </a:prstGeom>
        </p:spPr>
      </p:pic>
      <p:sp>
        <p:nvSpPr>
          <p:cNvPr id="2" name="Title 1"/>
          <p:cNvSpPr>
            <a:spLocks noGrp="1"/>
          </p:cNvSpPr>
          <p:nvPr>
            <p:ph type="ctrTitle"/>
          </p:nvPr>
        </p:nvSpPr>
        <p:spPr>
          <a:xfrm>
            <a:off x="1143000" y="586978"/>
            <a:ext cx="4373880"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1143000" y="2160508"/>
            <a:ext cx="4373880"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5" name="Slide Number Placeholder 5">
            <a:extLst>
              <a:ext uri="{FF2B5EF4-FFF2-40B4-BE49-F238E27FC236}">
                <a16:creationId xmlns:a16="http://schemas.microsoft.com/office/drawing/2014/main" id="{6B699EA9-EE8B-C145-A2A7-C3DF4E30E4C5}"/>
              </a:ext>
            </a:extLst>
          </p:cNvPr>
          <p:cNvSpPr>
            <a:spLocks noGrp="1"/>
          </p:cNvSpPr>
          <p:nvPr>
            <p:ph type="sldNum" sz="quarter" idx="4"/>
          </p:nvPr>
        </p:nvSpPr>
        <p:spPr>
          <a:xfrm>
            <a:off x="7784579" y="4630341"/>
            <a:ext cx="428625" cy="273844"/>
          </a:xfrm>
          <a:prstGeom prst="rect">
            <a:avLst/>
          </a:prstGeom>
        </p:spPr>
        <p:txBody>
          <a:bodyPr vert="horz" lIns="91440" tIns="45720" rIns="91440" bIns="45720" rtlCol="0" anchor="ctr"/>
          <a:lstStyle>
            <a:lvl1pPr algn="r">
              <a:defRPr sz="900">
                <a:solidFill>
                  <a:schemeClr val="bg1"/>
                </a:solidFill>
              </a:defRPr>
            </a:lvl1pPr>
          </a:lstStyle>
          <a:p>
            <a:fld id="{00980B31-3942-C740-BB12-633EF38F3E47}" type="slidenum">
              <a:rPr lang="fr-FR" smtClean="0"/>
              <a:pPr/>
              <a:t>‹N°›</a:t>
            </a:fld>
            <a:endParaRPr lang="fr-FR" dirty="0"/>
          </a:p>
        </p:txBody>
      </p:sp>
    </p:spTree>
    <p:extLst>
      <p:ext uri="{BB962C8B-B14F-4D97-AF65-F5344CB8AC3E}">
        <p14:creationId xmlns:p14="http://schemas.microsoft.com/office/powerpoint/2010/main" val="88803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UVERTURE_texte et aplat de couleur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6E0745-FF6D-B549-84BD-14360EFF54FE}"/>
              </a:ext>
            </a:extLst>
          </p:cNvPr>
          <p:cNvSpPr/>
          <p:nvPr userDrawn="1"/>
        </p:nvSpPr>
        <p:spPr>
          <a:xfrm>
            <a:off x="0" y="0"/>
            <a:ext cx="9144000" cy="5143500"/>
          </a:xfrm>
          <a:prstGeom prst="rect">
            <a:avLst/>
          </a:prstGeom>
          <a:solidFill>
            <a:srgbClr val="B4C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94E1B"/>
              </a:solidFill>
            </a:endParaRPr>
          </a:p>
        </p:txBody>
      </p:sp>
      <p:pic>
        <p:nvPicPr>
          <p:cNvPr id="6" name="Image 5">
            <a:extLst>
              <a:ext uri="{FF2B5EF4-FFF2-40B4-BE49-F238E27FC236}">
                <a16:creationId xmlns:a16="http://schemas.microsoft.com/office/drawing/2014/main" id="{A4BB1770-C633-E444-8271-8A1BE11C903C}"/>
              </a:ext>
            </a:extLst>
          </p:cNvPr>
          <p:cNvPicPr>
            <a:picLocks noChangeAspect="1"/>
          </p:cNvPicPr>
          <p:nvPr userDrawn="1"/>
        </p:nvPicPr>
        <p:blipFill>
          <a:blip r:embed="rId2"/>
          <a:stretch>
            <a:fillRect/>
          </a:stretch>
        </p:blipFill>
        <p:spPr>
          <a:xfrm>
            <a:off x="8488863" y="4512733"/>
            <a:ext cx="391452" cy="391452"/>
          </a:xfrm>
          <a:prstGeom prst="rect">
            <a:avLst/>
          </a:prstGeom>
        </p:spPr>
      </p:pic>
      <p:sp>
        <p:nvSpPr>
          <p:cNvPr id="2" name="Title 1"/>
          <p:cNvSpPr>
            <a:spLocks noGrp="1"/>
          </p:cNvSpPr>
          <p:nvPr>
            <p:ph type="ctrTitle"/>
          </p:nvPr>
        </p:nvSpPr>
        <p:spPr>
          <a:xfrm>
            <a:off x="1143000" y="586978"/>
            <a:ext cx="4373880"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1143000" y="2160508"/>
            <a:ext cx="4373880"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8" name="Slide Number Placeholder 5">
            <a:extLst>
              <a:ext uri="{FF2B5EF4-FFF2-40B4-BE49-F238E27FC236}">
                <a16:creationId xmlns:a16="http://schemas.microsoft.com/office/drawing/2014/main" id="{02BFDD25-ECB0-5549-B581-D4CC739FBF35}"/>
              </a:ext>
            </a:extLst>
          </p:cNvPr>
          <p:cNvSpPr>
            <a:spLocks noGrp="1"/>
          </p:cNvSpPr>
          <p:nvPr>
            <p:ph type="sldNum" sz="quarter" idx="4"/>
          </p:nvPr>
        </p:nvSpPr>
        <p:spPr>
          <a:xfrm>
            <a:off x="7784579" y="4630341"/>
            <a:ext cx="428625" cy="273844"/>
          </a:xfrm>
          <a:prstGeom prst="rect">
            <a:avLst/>
          </a:prstGeom>
        </p:spPr>
        <p:txBody>
          <a:bodyPr vert="horz" lIns="91440" tIns="45720" rIns="91440" bIns="45720" rtlCol="0" anchor="ctr"/>
          <a:lstStyle>
            <a:lvl1pPr algn="r">
              <a:defRPr sz="900">
                <a:solidFill>
                  <a:schemeClr val="bg1"/>
                </a:solidFill>
              </a:defRPr>
            </a:lvl1pPr>
          </a:lstStyle>
          <a:p>
            <a:fld id="{00980B31-3942-C740-BB12-633EF38F3E47}" type="slidenum">
              <a:rPr lang="fr-FR" smtClean="0"/>
              <a:pPr/>
              <a:t>‹N°›</a:t>
            </a:fld>
            <a:endParaRPr lang="fr-FR" dirty="0"/>
          </a:p>
        </p:txBody>
      </p:sp>
    </p:spTree>
    <p:extLst>
      <p:ext uri="{BB962C8B-B14F-4D97-AF65-F5344CB8AC3E}">
        <p14:creationId xmlns:p14="http://schemas.microsoft.com/office/powerpoint/2010/main" val="119298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UVERTURE_texte et aplat de couleur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7C0E7-C4A7-914B-8AC5-7D1EE8C287C8}"/>
              </a:ext>
            </a:extLst>
          </p:cNvPr>
          <p:cNvSpPr/>
          <p:nvPr userDrawn="1"/>
        </p:nvSpPr>
        <p:spPr>
          <a:xfrm>
            <a:off x="0" y="0"/>
            <a:ext cx="9144000" cy="5143500"/>
          </a:xfrm>
          <a:prstGeom prst="rect">
            <a:avLst/>
          </a:prstGeom>
          <a:solidFill>
            <a:srgbClr val="B0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94E1B"/>
              </a:solidFill>
            </a:endParaRPr>
          </a:p>
        </p:txBody>
      </p:sp>
      <p:sp>
        <p:nvSpPr>
          <p:cNvPr id="2" name="Title 1"/>
          <p:cNvSpPr>
            <a:spLocks noGrp="1"/>
          </p:cNvSpPr>
          <p:nvPr>
            <p:ph type="ctrTitle"/>
          </p:nvPr>
        </p:nvSpPr>
        <p:spPr>
          <a:xfrm>
            <a:off x="1143000" y="586978"/>
            <a:ext cx="4373880"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1143000" y="2160508"/>
            <a:ext cx="4373880"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pic>
        <p:nvPicPr>
          <p:cNvPr id="6" name="Image 5">
            <a:extLst>
              <a:ext uri="{FF2B5EF4-FFF2-40B4-BE49-F238E27FC236}">
                <a16:creationId xmlns:a16="http://schemas.microsoft.com/office/drawing/2014/main" id="{226DE645-C24B-E040-A57B-6E4DED4C640E}"/>
              </a:ext>
            </a:extLst>
          </p:cNvPr>
          <p:cNvPicPr>
            <a:picLocks noChangeAspect="1"/>
          </p:cNvPicPr>
          <p:nvPr userDrawn="1"/>
        </p:nvPicPr>
        <p:blipFill>
          <a:blip r:embed="rId2"/>
          <a:stretch>
            <a:fillRect/>
          </a:stretch>
        </p:blipFill>
        <p:spPr>
          <a:xfrm>
            <a:off x="8488863" y="4512733"/>
            <a:ext cx="391452" cy="391452"/>
          </a:xfrm>
          <a:prstGeom prst="rect">
            <a:avLst/>
          </a:prstGeom>
        </p:spPr>
      </p:pic>
      <p:sp>
        <p:nvSpPr>
          <p:cNvPr id="8" name="Slide Number Placeholder 5">
            <a:extLst>
              <a:ext uri="{FF2B5EF4-FFF2-40B4-BE49-F238E27FC236}">
                <a16:creationId xmlns:a16="http://schemas.microsoft.com/office/drawing/2014/main" id="{705330BF-17E7-8948-AF66-8C944861115D}"/>
              </a:ext>
            </a:extLst>
          </p:cNvPr>
          <p:cNvSpPr>
            <a:spLocks noGrp="1"/>
          </p:cNvSpPr>
          <p:nvPr>
            <p:ph type="sldNum" sz="quarter" idx="4"/>
          </p:nvPr>
        </p:nvSpPr>
        <p:spPr>
          <a:xfrm>
            <a:off x="7784579" y="4630341"/>
            <a:ext cx="428625" cy="273844"/>
          </a:xfrm>
          <a:prstGeom prst="rect">
            <a:avLst/>
          </a:prstGeom>
        </p:spPr>
        <p:txBody>
          <a:bodyPr vert="horz" lIns="91440" tIns="45720" rIns="91440" bIns="45720" rtlCol="0" anchor="ctr"/>
          <a:lstStyle>
            <a:lvl1pPr algn="r">
              <a:defRPr sz="900">
                <a:solidFill>
                  <a:schemeClr val="bg1"/>
                </a:solidFill>
              </a:defRPr>
            </a:lvl1pPr>
          </a:lstStyle>
          <a:p>
            <a:fld id="{00980B31-3942-C740-BB12-633EF38F3E47}" type="slidenum">
              <a:rPr lang="fr-FR" smtClean="0"/>
              <a:pPr/>
              <a:t>‹N°›</a:t>
            </a:fld>
            <a:endParaRPr lang="fr-FR" dirty="0"/>
          </a:p>
        </p:txBody>
      </p:sp>
    </p:spTree>
    <p:extLst>
      <p:ext uri="{BB962C8B-B14F-4D97-AF65-F5344CB8AC3E}">
        <p14:creationId xmlns:p14="http://schemas.microsoft.com/office/powerpoint/2010/main" val="27522512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dirty="0"/>
              <a:t>test</a:t>
            </a:r>
            <a:endParaRPr lang="en-US" dirty="0"/>
          </a:p>
        </p:txBody>
      </p:sp>
      <p:sp>
        <p:nvSpPr>
          <p:cNvPr id="3" name="Text Placeholder 2"/>
          <p:cNvSpPr>
            <a:spLocks noGrp="1"/>
          </p:cNvSpPr>
          <p:nvPr>
            <p:ph type="body" idx="1"/>
          </p:nvPr>
        </p:nvSpPr>
        <p:spPr>
          <a:xfrm>
            <a:off x="628650" y="1369219"/>
            <a:ext cx="7886700" cy="267890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630341"/>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BE030C2-12A1-0745-B016-14FF3DD15EE1}" type="datetimeFigureOut">
              <a:rPr lang="fr-FR" smtClean="0"/>
              <a:t>14/05/2025</a:t>
            </a:fld>
            <a:endParaRPr lang="fr-FR" dirty="0"/>
          </a:p>
        </p:txBody>
      </p:sp>
      <p:sp>
        <p:nvSpPr>
          <p:cNvPr id="5" name="Footer Placeholder 4"/>
          <p:cNvSpPr>
            <a:spLocks noGrp="1"/>
          </p:cNvSpPr>
          <p:nvPr>
            <p:ph type="ftr" sz="quarter" idx="3"/>
          </p:nvPr>
        </p:nvSpPr>
        <p:spPr>
          <a:xfrm>
            <a:off x="3028950" y="4630341"/>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84579" y="4630341"/>
            <a:ext cx="42862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980B31-3942-C740-BB12-633EF38F3E47}" type="slidenum">
              <a:rPr lang="fr-FR" smtClean="0"/>
              <a:t>‹N°›</a:t>
            </a:fld>
            <a:endParaRPr lang="fr-FR" dirty="0"/>
          </a:p>
        </p:txBody>
      </p:sp>
      <p:pic>
        <p:nvPicPr>
          <p:cNvPr id="9" name="Image 8">
            <a:extLst>
              <a:ext uri="{FF2B5EF4-FFF2-40B4-BE49-F238E27FC236}">
                <a16:creationId xmlns:a16="http://schemas.microsoft.com/office/drawing/2014/main" id="{5D170C10-2731-3E47-9DD8-3AFA69EBC70F}"/>
              </a:ext>
            </a:extLst>
          </p:cNvPr>
          <p:cNvPicPr>
            <a:picLocks noChangeAspect="1"/>
          </p:cNvPicPr>
          <p:nvPr userDrawn="1"/>
        </p:nvPicPr>
        <p:blipFill>
          <a:blip r:embed="rId38"/>
          <a:stretch>
            <a:fillRect/>
          </a:stretch>
        </p:blipFill>
        <p:spPr>
          <a:xfrm>
            <a:off x="8488863" y="4515378"/>
            <a:ext cx="391452" cy="386162"/>
          </a:xfrm>
          <a:prstGeom prst="rect">
            <a:avLst/>
          </a:prstGeom>
        </p:spPr>
      </p:pic>
    </p:spTree>
    <p:extLst>
      <p:ext uri="{BB962C8B-B14F-4D97-AF65-F5344CB8AC3E}">
        <p14:creationId xmlns:p14="http://schemas.microsoft.com/office/powerpoint/2010/main" val="1641843551"/>
      </p:ext>
    </p:extLst>
  </p:cSld>
  <p:clrMap bg1="lt1" tx1="dk1" bg2="lt2" tx2="dk2" accent1="accent1" accent2="accent2" accent3="accent3" accent4="accent4" accent5="accent5" accent6="accent6" hlink="hlink" folHlink="folHlink"/>
  <p:sldLayoutIdLst>
    <p:sldLayoutId id="2147483758" r:id="rId1"/>
    <p:sldLayoutId id="2147483764" r:id="rId2"/>
    <p:sldLayoutId id="2147483674" r:id="rId3"/>
    <p:sldLayoutId id="2147483752" r:id="rId4"/>
    <p:sldLayoutId id="2147483753" r:id="rId5"/>
    <p:sldLayoutId id="2147483754" r:id="rId6"/>
    <p:sldLayoutId id="2147483709" r:id="rId7"/>
    <p:sldLayoutId id="2147483759" r:id="rId8"/>
    <p:sldLayoutId id="2147483755" r:id="rId9"/>
    <p:sldLayoutId id="2147483756" r:id="rId10"/>
    <p:sldLayoutId id="2147483757" r:id="rId11"/>
    <p:sldLayoutId id="2147483712" r:id="rId12"/>
    <p:sldLayoutId id="2147483713" r:id="rId13"/>
    <p:sldLayoutId id="2147483723" r:id="rId14"/>
    <p:sldLayoutId id="2147483760" r:id="rId15"/>
    <p:sldLayoutId id="2147483761" r:id="rId16"/>
    <p:sldLayoutId id="2147483762" r:id="rId17"/>
    <p:sldLayoutId id="2147483763" r:id="rId18"/>
    <p:sldLayoutId id="2147483724" r:id="rId19"/>
    <p:sldLayoutId id="2147483746" r:id="rId20"/>
    <p:sldLayoutId id="2147483747" r:id="rId21"/>
    <p:sldLayoutId id="2147483748" r:id="rId22"/>
    <p:sldLayoutId id="2147483727" r:id="rId23"/>
    <p:sldLayoutId id="2147483728" r:id="rId24"/>
    <p:sldLayoutId id="2147483730" r:id="rId25"/>
    <p:sldLayoutId id="2147483731" r:id="rId26"/>
    <p:sldLayoutId id="2147483732" r:id="rId27"/>
    <p:sldLayoutId id="2147483733" r:id="rId28"/>
    <p:sldLayoutId id="2147483734" r:id="rId29"/>
    <p:sldLayoutId id="2147483675" r:id="rId30"/>
    <p:sldLayoutId id="2147483744" r:id="rId31"/>
    <p:sldLayoutId id="2147483678" r:id="rId32"/>
    <p:sldLayoutId id="2147483679" r:id="rId33"/>
    <p:sldLayoutId id="2147483681" r:id="rId34"/>
    <p:sldLayoutId id="2147483682" r:id="rId35"/>
    <p:sldLayoutId id="2147483766" r:id="rId36"/>
  </p:sldLayoutIdLst>
  <p:txStyles>
    <p:titleStyle>
      <a:lvl1pPr algn="l" defTabSz="6858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CBFFCE19-089B-4B41-804F-569FC018603C}"/>
              </a:ext>
            </a:extLst>
          </p:cNvPr>
          <p:cNvPicPr>
            <a:picLocks noGrp="1" noChangeAspect="1"/>
          </p:cNvPicPr>
          <p:nvPr>
            <p:ph type="pic" sz="quarter" idx="11"/>
          </p:nvPr>
        </p:nvPicPr>
        <p:blipFill>
          <a:blip r:embed="rId2"/>
          <a:srcRect l="4280" r="4280"/>
          <a:stretch>
            <a:fillRect/>
          </a:stretch>
        </p:blipFill>
        <p:spPr>
          <a:xfrm>
            <a:off x="3690026" y="0"/>
            <a:ext cx="5453974" cy="5265127"/>
          </a:xfrm>
        </p:spPr>
      </p:pic>
      <p:sp>
        <p:nvSpPr>
          <p:cNvPr id="3" name="Titre 2">
            <a:extLst>
              <a:ext uri="{FF2B5EF4-FFF2-40B4-BE49-F238E27FC236}">
                <a16:creationId xmlns:a16="http://schemas.microsoft.com/office/drawing/2014/main" id="{8C0B9109-4D96-487A-8CB3-8E9C8D393F7E}"/>
              </a:ext>
            </a:extLst>
          </p:cNvPr>
          <p:cNvSpPr>
            <a:spLocks noGrp="1"/>
          </p:cNvSpPr>
          <p:nvPr>
            <p:ph type="ctrTitle"/>
          </p:nvPr>
        </p:nvSpPr>
        <p:spPr>
          <a:xfrm>
            <a:off x="178991" y="2322328"/>
            <a:ext cx="4513479" cy="1417320"/>
          </a:xfrm>
        </p:spPr>
        <p:txBody>
          <a:bodyPr/>
          <a:lstStyle/>
          <a:p>
            <a:r>
              <a:rPr lang="fr-FR" dirty="0"/>
              <a:t>Fonds d’Innovation pour l’habitat</a:t>
            </a:r>
            <a:br>
              <a:rPr lang="fr-FR" dirty="0"/>
            </a:br>
            <a:br>
              <a:rPr lang="fr-FR" dirty="0"/>
            </a:br>
            <a:r>
              <a:rPr lang="fr-FR" b="0" cap="none" dirty="0"/>
              <a:t>Présentation des candidatures</a:t>
            </a:r>
            <a:endParaRPr lang="fr-FR" b="0" dirty="0"/>
          </a:p>
        </p:txBody>
      </p:sp>
      <p:pic>
        <p:nvPicPr>
          <p:cNvPr id="8" name="Image 7">
            <a:extLst>
              <a:ext uri="{FF2B5EF4-FFF2-40B4-BE49-F238E27FC236}">
                <a16:creationId xmlns:a16="http://schemas.microsoft.com/office/drawing/2014/main" id="{132C90BE-5A66-48EC-95E6-3425E3D1E0E1}"/>
              </a:ext>
            </a:extLst>
          </p:cNvPr>
          <p:cNvPicPr>
            <a:picLocks noChangeAspect="1"/>
          </p:cNvPicPr>
          <p:nvPr/>
        </p:nvPicPr>
        <p:blipFill>
          <a:blip r:embed="rId3"/>
          <a:stretch>
            <a:fillRect/>
          </a:stretch>
        </p:blipFill>
        <p:spPr>
          <a:xfrm>
            <a:off x="178991" y="216158"/>
            <a:ext cx="2850406" cy="453938"/>
          </a:xfrm>
          <a:prstGeom prst="rect">
            <a:avLst/>
          </a:prstGeom>
        </p:spPr>
      </p:pic>
      <p:sp>
        <p:nvSpPr>
          <p:cNvPr id="9" name="ZoneTexte 8">
            <a:extLst>
              <a:ext uri="{FF2B5EF4-FFF2-40B4-BE49-F238E27FC236}">
                <a16:creationId xmlns:a16="http://schemas.microsoft.com/office/drawing/2014/main" id="{D1BB1D74-1E8A-4951-BF27-3095FB5585F6}"/>
              </a:ext>
            </a:extLst>
          </p:cNvPr>
          <p:cNvSpPr txBox="1"/>
          <p:nvPr/>
        </p:nvSpPr>
        <p:spPr>
          <a:xfrm>
            <a:off x="178991" y="4558010"/>
            <a:ext cx="4169623" cy="369332"/>
          </a:xfrm>
          <a:prstGeom prst="rect">
            <a:avLst/>
          </a:prstGeom>
          <a:noFill/>
        </p:spPr>
        <p:txBody>
          <a:bodyPr wrap="square" rtlCol="0">
            <a:spAutoFit/>
          </a:bodyPr>
          <a:lstStyle/>
          <a:p>
            <a:r>
              <a:rPr lang="fr-FR" dirty="0"/>
              <a:t>JURY session 2 – 6/10/2025</a:t>
            </a:r>
          </a:p>
        </p:txBody>
      </p:sp>
    </p:spTree>
    <p:extLst>
      <p:ext uri="{BB962C8B-B14F-4D97-AF65-F5344CB8AC3E}">
        <p14:creationId xmlns:p14="http://schemas.microsoft.com/office/powerpoint/2010/main" val="178796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E0E6B6-F8B1-403A-A3A2-8FC67C810E5E}"/>
              </a:ext>
            </a:extLst>
          </p:cNvPr>
          <p:cNvSpPr/>
          <p:nvPr/>
        </p:nvSpPr>
        <p:spPr>
          <a:xfrm>
            <a:off x="0" y="6980"/>
            <a:ext cx="108284" cy="5143500"/>
          </a:xfrm>
          <a:prstGeom prst="rect">
            <a:avLst/>
          </a:prstGeom>
          <a:solidFill>
            <a:srgbClr val="B0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0DBD8"/>
              </a:solidFill>
            </a:endParaRPr>
          </a:p>
        </p:txBody>
      </p:sp>
      <p:sp>
        <p:nvSpPr>
          <p:cNvPr id="3" name="Titre 2">
            <a:extLst>
              <a:ext uri="{FF2B5EF4-FFF2-40B4-BE49-F238E27FC236}">
                <a16:creationId xmlns:a16="http://schemas.microsoft.com/office/drawing/2014/main" id="{1864579E-1AF6-4EEA-9D58-615C7252B0B0}"/>
              </a:ext>
            </a:extLst>
          </p:cNvPr>
          <p:cNvSpPr txBox="1">
            <a:spLocks/>
          </p:cNvSpPr>
          <p:nvPr/>
        </p:nvSpPr>
        <p:spPr>
          <a:xfrm>
            <a:off x="242371" y="240668"/>
            <a:ext cx="8284941" cy="548391"/>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cap="none" dirty="0">
                <a:solidFill>
                  <a:schemeClr val="tx1"/>
                </a:solidFill>
              </a:rPr>
              <a:t>Incubateur Métropolitain</a:t>
            </a:r>
          </a:p>
        </p:txBody>
      </p:sp>
      <p:sp>
        <p:nvSpPr>
          <p:cNvPr id="5" name="Titre 2">
            <a:extLst>
              <a:ext uri="{FF2B5EF4-FFF2-40B4-BE49-F238E27FC236}">
                <a16:creationId xmlns:a16="http://schemas.microsoft.com/office/drawing/2014/main" id="{4998D39F-3ACD-4D5A-97F3-27A0EB49291C}"/>
              </a:ext>
            </a:extLst>
          </p:cNvPr>
          <p:cNvSpPr txBox="1">
            <a:spLocks/>
          </p:cNvSpPr>
          <p:nvPr/>
        </p:nvSpPr>
        <p:spPr>
          <a:xfrm>
            <a:off x="242371" y="1458501"/>
            <a:ext cx="2850406" cy="878002"/>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Freins à l’innovation</a:t>
            </a:r>
          </a:p>
          <a:p>
            <a:r>
              <a:rPr lang="fr-FR" sz="1200" b="0" i="1" cap="none" dirty="0">
                <a:solidFill>
                  <a:schemeClr val="tx1"/>
                </a:solidFill>
              </a:rPr>
              <a:t>&gt; Les lister</a:t>
            </a:r>
          </a:p>
          <a:p>
            <a:endParaRPr lang="fr-FR" sz="1200" i="1" cap="none" dirty="0">
              <a:solidFill>
                <a:schemeClr val="tx1"/>
              </a:solidFill>
            </a:endParaRPr>
          </a:p>
        </p:txBody>
      </p:sp>
      <p:sp>
        <p:nvSpPr>
          <p:cNvPr id="6" name="Titre 2">
            <a:extLst>
              <a:ext uri="{FF2B5EF4-FFF2-40B4-BE49-F238E27FC236}">
                <a16:creationId xmlns:a16="http://schemas.microsoft.com/office/drawing/2014/main" id="{4A56702D-1E30-4F33-9FC1-1AD824E0B961}"/>
              </a:ext>
            </a:extLst>
          </p:cNvPr>
          <p:cNvSpPr txBox="1">
            <a:spLocks/>
          </p:cNvSpPr>
          <p:nvPr/>
        </p:nvSpPr>
        <p:spPr>
          <a:xfrm>
            <a:off x="242371" y="2662533"/>
            <a:ext cx="2850406" cy="467831"/>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Attentes en matière d’accompagnement :</a:t>
            </a:r>
          </a:p>
          <a:p>
            <a:r>
              <a:rPr lang="fr-FR" sz="1200" b="0" i="1" cap="none" dirty="0">
                <a:solidFill>
                  <a:schemeClr val="tx1"/>
                </a:solidFill>
              </a:rPr>
              <a:t>&gt; Texte court sur ce que l’équipe attend de l’incubateur</a:t>
            </a:r>
          </a:p>
        </p:txBody>
      </p:sp>
      <p:sp>
        <p:nvSpPr>
          <p:cNvPr id="7" name="ZoneTexte 6">
            <a:extLst>
              <a:ext uri="{FF2B5EF4-FFF2-40B4-BE49-F238E27FC236}">
                <a16:creationId xmlns:a16="http://schemas.microsoft.com/office/drawing/2014/main" id="{7E0E45FA-2D6C-4B14-B2F8-6A57E9920D2D}"/>
              </a:ext>
            </a:extLst>
          </p:cNvPr>
          <p:cNvSpPr txBox="1"/>
          <p:nvPr/>
        </p:nvSpPr>
        <p:spPr>
          <a:xfrm>
            <a:off x="4136065" y="1249348"/>
            <a:ext cx="4572000" cy="1754326"/>
          </a:xfrm>
          <a:prstGeom prst="rect">
            <a:avLst/>
          </a:prstGeom>
          <a:noFill/>
        </p:spPr>
        <p:txBody>
          <a:bodyPr wrap="square">
            <a:spAutoFit/>
          </a:bodyPr>
          <a:lstStyle/>
          <a:p>
            <a:pPr algn="l"/>
            <a:r>
              <a:rPr lang="fr-FR" b="0" i="0" dirty="0">
                <a:effectLst/>
                <a:latin typeface="var(--font-fk-grotesk-neue)"/>
              </a:rPr>
              <a:t>Si pertinent, mentionnez vos attentes en matière d'accompagnement dans le cadre de l'incubateur métropolitain (ce point fera in fine l’objet d’un travail dédié si vous projet et retenu, et sera spécifié dans la convention avec la Métropole)</a:t>
            </a:r>
          </a:p>
        </p:txBody>
      </p:sp>
    </p:spTree>
    <p:extLst>
      <p:ext uri="{BB962C8B-B14F-4D97-AF65-F5344CB8AC3E}">
        <p14:creationId xmlns:p14="http://schemas.microsoft.com/office/powerpoint/2010/main" val="236163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E0E6B6-F8B1-403A-A3A2-8FC67C810E5E}"/>
              </a:ext>
            </a:extLst>
          </p:cNvPr>
          <p:cNvSpPr/>
          <p:nvPr/>
        </p:nvSpPr>
        <p:spPr>
          <a:xfrm>
            <a:off x="0" y="6980"/>
            <a:ext cx="108284" cy="5143500"/>
          </a:xfrm>
          <a:prstGeom prst="rect">
            <a:avLst/>
          </a:prstGeom>
          <a:solidFill>
            <a:srgbClr val="B0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0DBD8"/>
              </a:solidFill>
            </a:endParaRPr>
          </a:p>
        </p:txBody>
      </p:sp>
      <p:sp>
        <p:nvSpPr>
          <p:cNvPr id="3" name="Titre 2">
            <a:extLst>
              <a:ext uri="{FF2B5EF4-FFF2-40B4-BE49-F238E27FC236}">
                <a16:creationId xmlns:a16="http://schemas.microsoft.com/office/drawing/2014/main" id="{1864579E-1AF6-4EEA-9D58-615C7252B0B0}"/>
              </a:ext>
            </a:extLst>
          </p:cNvPr>
          <p:cNvSpPr txBox="1">
            <a:spLocks/>
          </p:cNvSpPr>
          <p:nvPr/>
        </p:nvSpPr>
        <p:spPr>
          <a:xfrm>
            <a:off x="242371" y="240668"/>
            <a:ext cx="8284941" cy="548391"/>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cap="none" dirty="0">
                <a:solidFill>
                  <a:schemeClr val="tx1"/>
                </a:solidFill>
              </a:rPr>
              <a:t>En conclusion</a:t>
            </a:r>
          </a:p>
        </p:txBody>
      </p:sp>
      <p:sp>
        <p:nvSpPr>
          <p:cNvPr id="5" name="Titre 2">
            <a:extLst>
              <a:ext uri="{FF2B5EF4-FFF2-40B4-BE49-F238E27FC236}">
                <a16:creationId xmlns:a16="http://schemas.microsoft.com/office/drawing/2014/main" id="{4998D39F-3ACD-4D5A-97F3-27A0EB49291C}"/>
              </a:ext>
            </a:extLst>
          </p:cNvPr>
          <p:cNvSpPr txBox="1">
            <a:spLocks/>
          </p:cNvSpPr>
          <p:nvPr/>
        </p:nvSpPr>
        <p:spPr>
          <a:xfrm>
            <a:off x="242371" y="1458501"/>
            <a:ext cx="2850406" cy="878002"/>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Appel à l’action</a:t>
            </a:r>
          </a:p>
          <a:p>
            <a:r>
              <a:rPr lang="fr-FR" sz="1200" b="0" i="1" cap="none" dirty="0">
                <a:solidFill>
                  <a:schemeClr val="tx1"/>
                </a:solidFill>
              </a:rPr>
              <a:t>&gt; Texte court visant à soutenir le projet</a:t>
            </a:r>
          </a:p>
          <a:p>
            <a:endParaRPr lang="fr-FR" sz="1200" i="1" cap="none" dirty="0">
              <a:solidFill>
                <a:schemeClr val="tx1"/>
              </a:solidFill>
            </a:endParaRPr>
          </a:p>
        </p:txBody>
      </p:sp>
      <p:sp>
        <p:nvSpPr>
          <p:cNvPr id="6" name="Titre 2">
            <a:extLst>
              <a:ext uri="{FF2B5EF4-FFF2-40B4-BE49-F238E27FC236}">
                <a16:creationId xmlns:a16="http://schemas.microsoft.com/office/drawing/2014/main" id="{4A56702D-1E30-4F33-9FC1-1AD824E0B961}"/>
              </a:ext>
            </a:extLst>
          </p:cNvPr>
          <p:cNvSpPr txBox="1">
            <a:spLocks/>
          </p:cNvSpPr>
          <p:nvPr/>
        </p:nvSpPr>
        <p:spPr>
          <a:xfrm>
            <a:off x="242371" y="2662533"/>
            <a:ext cx="2850406" cy="467831"/>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Contacts ou lien vers plus d’information</a:t>
            </a:r>
          </a:p>
          <a:p>
            <a:r>
              <a:rPr lang="fr-FR" sz="1200" b="0" i="1" cap="none" dirty="0">
                <a:solidFill>
                  <a:schemeClr val="tx1"/>
                </a:solidFill>
              </a:rPr>
              <a:t>&gt; Pour ceux qui veulent en savoir plus</a:t>
            </a:r>
          </a:p>
        </p:txBody>
      </p:sp>
    </p:spTree>
    <p:extLst>
      <p:ext uri="{BB962C8B-B14F-4D97-AF65-F5344CB8AC3E}">
        <p14:creationId xmlns:p14="http://schemas.microsoft.com/office/powerpoint/2010/main" val="102684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BD26405D-6702-498E-AE24-545C78D86C06}"/>
              </a:ext>
            </a:extLst>
          </p:cNvPr>
          <p:cNvSpPr txBox="1">
            <a:spLocks/>
          </p:cNvSpPr>
          <p:nvPr/>
        </p:nvSpPr>
        <p:spPr>
          <a:xfrm>
            <a:off x="181654" y="280930"/>
            <a:ext cx="8486545" cy="548391"/>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cap="none" dirty="0"/>
              <a:t>Petit guide à l’usage des candidats</a:t>
            </a:r>
          </a:p>
        </p:txBody>
      </p:sp>
      <p:sp>
        <p:nvSpPr>
          <p:cNvPr id="10" name="ZoneTexte 9">
            <a:extLst>
              <a:ext uri="{FF2B5EF4-FFF2-40B4-BE49-F238E27FC236}">
                <a16:creationId xmlns:a16="http://schemas.microsoft.com/office/drawing/2014/main" id="{526DC579-04F6-4211-9673-FECECEC2F327}"/>
              </a:ext>
            </a:extLst>
          </p:cNvPr>
          <p:cNvSpPr txBox="1"/>
          <p:nvPr/>
        </p:nvSpPr>
        <p:spPr>
          <a:xfrm>
            <a:off x="181655" y="1243569"/>
            <a:ext cx="8271228" cy="830997"/>
          </a:xfrm>
          <a:prstGeom prst="rect">
            <a:avLst/>
          </a:prstGeom>
          <a:noFill/>
        </p:spPr>
        <p:txBody>
          <a:bodyPr wrap="square">
            <a:spAutoFit/>
          </a:bodyPr>
          <a:lstStyle/>
          <a:p>
            <a:pPr algn="l"/>
            <a:r>
              <a:rPr lang="fr-FR" sz="1600" b="1" i="0" dirty="0">
                <a:solidFill>
                  <a:schemeClr val="bg1"/>
                </a:solidFill>
                <a:effectLst/>
                <a:latin typeface="var(--font-fk-grotesk-neue)"/>
              </a:rPr>
              <a:t>1. Objectif du diaporama </a:t>
            </a:r>
          </a:p>
          <a:p>
            <a:pPr algn="l"/>
            <a:r>
              <a:rPr lang="fr-FR" sz="1600" b="1" dirty="0">
                <a:solidFill>
                  <a:schemeClr val="bg1"/>
                </a:solidFill>
                <a:latin typeface="var(--font-fk-grotesk-neue)"/>
              </a:rPr>
              <a:t>C</a:t>
            </a:r>
            <a:r>
              <a:rPr lang="fr-FR" sz="1600" b="0" i="0" dirty="0">
                <a:solidFill>
                  <a:schemeClr val="bg1"/>
                </a:solidFill>
                <a:effectLst/>
                <a:latin typeface="var(--font-fk-grotesk-neue)"/>
              </a:rPr>
              <a:t>onvaincre le comité de pilotage (élus, techniciens, personnalités qualifiées) du potentiel de votre projet et de sa pertinence pour le Fonds d'Innovation pour l'Habitat.</a:t>
            </a:r>
          </a:p>
        </p:txBody>
      </p:sp>
      <p:sp>
        <p:nvSpPr>
          <p:cNvPr id="11" name="ZoneTexte 10">
            <a:extLst>
              <a:ext uri="{FF2B5EF4-FFF2-40B4-BE49-F238E27FC236}">
                <a16:creationId xmlns:a16="http://schemas.microsoft.com/office/drawing/2014/main" id="{95B2953D-B667-44F1-BC3B-5BD0F55A574D}"/>
              </a:ext>
            </a:extLst>
          </p:cNvPr>
          <p:cNvSpPr txBox="1"/>
          <p:nvPr/>
        </p:nvSpPr>
        <p:spPr>
          <a:xfrm>
            <a:off x="181654" y="2351844"/>
            <a:ext cx="8271229" cy="1569660"/>
          </a:xfrm>
          <a:prstGeom prst="rect">
            <a:avLst/>
          </a:prstGeom>
          <a:noFill/>
        </p:spPr>
        <p:txBody>
          <a:bodyPr wrap="square">
            <a:spAutoFit/>
          </a:bodyPr>
          <a:lstStyle/>
          <a:p>
            <a:pPr algn="l"/>
            <a:r>
              <a:rPr lang="fr-FR" sz="1600" b="1" i="0" dirty="0">
                <a:solidFill>
                  <a:schemeClr val="bg1"/>
                </a:solidFill>
                <a:effectLst/>
                <a:latin typeface="var(--font-fk-grotesk-neue)"/>
              </a:rPr>
              <a:t>2. Public Cible </a:t>
            </a:r>
          </a:p>
          <a:p>
            <a:pPr algn="l"/>
            <a:r>
              <a:rPr lang="fr-FR" sz="1600" i="0" dirty="0">
                <a:solidFill>
                  <a:schemeClr val="bg1"/>
                </a:solidFill>
                <a:effectLst/>
                <a:latin typeface="var(--font-fk-grotesk-neue)"/>
              </a:rPr>
              <a:t>• </a:t>
            </a:r>
            <a:r>
              <a:rPr lang="fr-FR" sz="1600" b="1" i="0" dirty="0">
                <a:solidFill>
                  <a:schemeClr val="bg1"/>
                </a:solidFill>
                <a:effectLst/>
                <a:latin typeface="var(--font-fk-grotesk-neue)"/>
              </a:rPr>
              <a:t>Élus locaux : </a:t>
            </a:r>
            <a:r>
              <a:rPr lang="fr-FR" sz="1600" i="0" dirty="0">
                <a:solidFill>
                  <a:schemeClr val="bg1"/>
                </a:solidFill>
                <a:effectLst/>
                <a:latin typeface="var(--font-fk-grotesk-neue)"/>
              </a:rPr>
              <a:t>Sensibles à l'impact territorial et social du projet, ainsi qu'à son alignement avec les objectifs du PLH (Programme Local de l'Habitat). </a:t>
            </a:r>
          </a:p>
          <a:p>
            <a:pPr algn="l"/>
            <a:r>
              <a:rPr lang="fr-FR" sz="1600" i="0" dirty="0">
                <a:solidFill>
                  <a:schemeClr val="bg1"/>
                </a:solidFill>
                <a:effectLst/>
                <a:latin typeface="var(--font-fk-grotesk-neue)"/>
              </a:rPr>
              <a:t>• </a:t>
            </a:r>
            <a:r>
              <a:rPr lang="fr-FR" sz="1600" b="1" i="0" dirty="0">
                <a:solidFill>
                  <a:schemeClr val="bg1"/>
                </a:solidFill>
                <a:effectLst/>
                <a:latin typeface="var(--font-fk-grotesk-neue)"/>
              </a:rPr>
              <a:t>Techniciens :</a:t>
            </a:r>
            <a:r>
              <a:rPr lang="fr-FR" sz="1600" i="0" dirty="0">
                <a:solidFill>
                  <a:schemeClr val="bg1"/>
                </a:solidFill>
                <a:effectLst/>
                <a:latin typeface="var(--font-fk-grotesk-neue)"/>
              </a:rPr>
              <a:t> Attentifs à la faisabilité technique, budgétaire et à la reproductibilité du projet. </a:t>
            </a:r>
          </a:p>
          <a:p>
            <a:pPr algn="l"/>
            <a:r>
              <a:rPr lang="fr-FR" sz="1600" i="0" dirty="0">
                <a:solidFill>
                  <a:schemeClr val="bg1"/>
                </a:solidFill>
                <a:effectLst/>
                <a:latin typeface="var(--font-fk-grotesk-neue)"/>
              </a:rPr>
              <a:t>• </a:t>
            </a:r>
            <a:r>
              <a:rPr lang="fr-FR" sz="1600" b="1" i="0" dirty="0">
                <a:solidFill>
                  <a:schemeClr val="bg1"/>
                </a:solidFill>
                <a:effectLst/>
                <a:latin typeface="var(--font-fk-grotesk-neue)"/>
              </a:rPr>
              <a:t>Personnalités qualifiées : </a:t>
            </a:r>
            <a:r>
              <a:rPr lang="fr-FR" sz="1600" i="0" dirty="0">
                <a:solidFill>
                  <a:schemeClr val="bg1"/>
                </a:solidFill>
                <a:effectLst/>
                <a:latin typeface="var(--font-fk-grotesk-neue)"/>
              </a:rPr>
              <a:t>Experts du secteur de l'habitat, intéressés par l'innovation, l'originalité et la transférabilité du projet.</a:t>
            </a:r>
          </a:p>
        </p:txBody>
      </p:sp>
      <p:sp>
        <p:nvSpPr>
          <p:cNvPr id="12" name="ZoneTexte 11">
            <a:extLst>
              <a:ext uri="{FF2B5EF4-FFF2-40B4-BE49-F238E27FC236}">
                <a16:creationId xmlns:a16="http://schemas.microsoft.com/office/drawing/2014/main" id="{812F42CF-5E9D-4223-BA99-0F272C0A9B4D}"/>
              </a:ext>
            </a:extLst>
          </p:cNvPr>
          <p:cNvSpPr txBox="1"/>
          <p:nvPr/>
        </p:nvSpPr>
        <p:spPr>
          <a:xfrm>
            <a:off x="181655" y="4202323"/>
            <a:ext cx="8271228" cy="584775"/>
          </a:xfrm>
          <a:prstGeom prst="rect">
            <a:avLst/>
          </a:prstGeom>
          <a:noFill/>
        </p:spPr>
        <p:txBody>
          <a:bodyPr wrap="square">
            <a:spAutoFit/>
          </a:bodyPr>
          <a:lstStyle/>
          <a:p>
            <a:pPr algn="l"/>
            <a:r>
              <a:rPr lang="fr-FR" sz="1600" b="1" i="0" dirty="0">
                <a:solidFill>
                  <a:schemeClr val="bg1"/>
                </a:solidFill>
                <a:effectLst/>
                <a:latin typeface="var(--font-fk-grotesk-neue)"/>
              </a:rPr>
              <a:t>3. Illustrations : </a:t>
            </a:r>
            <a:r>
              <a:rPr lang="fr-FR" sz="1600" i="0" dirty="0">
                <a:solidFill>
                  <a:schemeClr val="bg1"/>
                </a:solidFill>
                <a:effectLst/>
                <a:latin typeface="var(--font-fk-grotesk-neue)"/>
              </a:rPr>
              <a:t>Utilisez des visuels (plans, maquettes, photos, simulations) pour rendre votre projet concret et attractif.</a:t>
            </a:r>
          </a:p>
        </p:txBody>
      </p:sp>
    </p:spTree>
    <p:extLst>
      <p:ext uri="{BB962C8B-B14F-4D97-AF65-F5344CB8AC3E}">
        <p14:creationId xmlns:p14="http://schemas.microsoft.com/office/powerpoint/2010/main" val="386478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C610547-1E05-4D94-A58A-F8F28E38F024}"/>
              </a:ext>
            </a:extLst>
          </p:cNvPr>
          <p:cNvPicPr>
            <a:picLocks noChangeAspect="1"/>
          </p:cNvPicPr>
          <p:nvPr/>
        </p:nvPicPr>
        <p:blipFill>
          <a:blip r:embed="rId2"/>
          <a:stretch>
            <a:fillRect/>
          </a:stretch>
        </p:blipFill>
        <p:spPr>
          <a:xfrm>
            <a:off x="178991" y="216158"/>
            <a:ext cx="2850406" cy="453938"/>
          </a:xfrm>
          <a:prstGeom prst="rect">
            <a:avLst/>
          </a:prstGeom>
        </p:spPr>
      </p:pic>
      <p:sp>
        <p:nvSpPr>
          <p:cNvPr id="8" name="Titre 2">
            <a:extLst>
              <a:ext uri="{FF2B5EF4-FFF2-40B4-BE49-F238E27FC236}">
                <a16:creationId xmlns:a16="http://schemas.microsoft.com/office/drawing/2014/main" id="{F25C5017-C96B-418F-9A27-46C1498D5FAA}"/>
              </a:ext>
            </a:extLst>
          </p:cNvPr>
          <p:cNvSpPr txBox="1">
            <a:spLocks/>
          </p:cNvSpPr>
          <p:nvPr/>
        </p:nvSpPr>
        <p:spPr>
          <a:xfrm>
            <a:off x="178991" y="1522706"/>
            <a:ext cx="8486545" cy="548391"/>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pPr algn="ctr"/>
            <a:r>
              <a:rPr lang="fr-FR" cap="none" dirty="0"/>
              <a:t>Titre du projet</a:t>
            </a:r>
          </a:p>
        </p:txBody>
      </p:sp>
      <p:sp>
        <p:nvSpPr>
          <p:cNvPr id="9" name="Titre 2">
            <a:extLst>
              <a:ext uri="{FF2B5EF4-FFF2-40B4-BE49-F238E27FC236}">
                <a16:creationId xmlns:a16="http://schemas.microsoft.com/office/drawing/2014/main" id="{E714F51A-827A-4C4D-8B23-1B073744793E}"/>
              </a:ext>
            </a:extLst>
          </p:cNvPr>
          <p:cNvSpPr txBox="1">
            <a:spLocks/>
          </p:cNvSpPr>
          <p:nvPr/>
        </p:nvSpPr>
        <p:spPr>
          <a:xfrm>
            <a:off x="181655" y="2049054"/>
            <a:ext cx="8486545" cy="548391"/>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pPr algn="ctr"/>
            <a:r>
              <a:rPr lang="fr-FR" sz="1800" b="0" i="1" cap="none" dirty="0"/>
              <a:t>Volet(s) du FIH sollicités</a:t>
            </a:r>
          </a:p>
        </p:txBody>
      </p:sp>
      <p:sp>
        <p:nvSpPr>
          <p:cNvPr id="10" name="Titre 2">
            <a:extLst>
              <a:ext uri="{FF2B5EF4-FFF2-40B4-BE49-F238E27FC236}">
                <a16:creationId xmlns:a16="http://schemas.microsoft.com/office/drawing/2014/main" id="{970134CD-78FA-4370-885F-FF3AA6FD94BB}"/>
              </a:ext>
            </a:extLst>
          </p:cNvPr>
          <p:cNvSpPr txBox="1">
            <a:spLocks/>
          </p:cNvSpPr>
          <p:nvPr/>
        </p:nvSpPr>
        <p:spPr>
          <a:xfrm>
            <a:off x="0" y="3817090"/>
            <a:ext cx="2850406" cy="1222744"/>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t>Equipe : </a:t>
            </a:r>
            <a:r>
              <a:rPr lang="fr-FR" sz="1200" i="1" cap="none" dirty="0"/>
              <a:t>représentant</a:t>
            </a:r>
          </a:p>
          <a:p>
            <a:r>
              <a:rPr lang="fr-FR" sz="1200" b="0" cap="none" dirty="0"/>
              <a:t>Collectivité </a:t>
            </a:r>
          </a:p>
          <a:p>
            <a:r>
              <a:rPr lang="fr-FR" sz="1200" b="0" cap="none" dirty="0"/>
              <a:t>MO</a:t>
            </a:r>
          </a:p>
          <a:p>
            <a:r>
              <a:rPr lang="fr-FR" sz="1200" b="0" cap="none" dirty="0"/>
              <a:t>MOE </a:t>
            </a:r>
          </a:p>
          <a:p>
            <a:r>
              <a:rPr lang="fr-FR" sz="1200" b="0" cap="none" dirty="0"/>
              <a:t>Recherche</a:t>
            </a:r>
          </a:p>
          <a:p>
            <a:r>
              <a:rPr lang="fr-FR" sz="1200" b="0" cap="none" dirty="0"/>
              <a:t>Autre(s) </a:t>
            </a:r>
          </a:p>
        </p:txBody>
      </p:sp>
      <p:sp>
        <p:nvSpPr>
          <p:cNvPr id="11" name="Titre 2">
            <a:extLst>
              <a:ext uri="{FF2B5EF4-FFF2-40B4-BE49-F238E27FC236}">
                <a16:creationId xmlns:a16="http://schemas.microsoft.com/office/drawing/2014/main" id="{2FF6AD12-2438-4065-A0D3-91952C897132}"/>
              </a:ext>
            </a:extLst>
          </p:cNvPr>
          <p:cNvSpPr txBox="1">
            <a:spLocks/>
          </p:cNvSpPr>
          <p:nvPr/>
        </p:nvSpPr>
        <p:spPr>
          <a:xfrm>
            <a:off x="6293596" y="3817090"/>
            <a:ext cx="2850406" cy="1222744"/>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t>Mots clés</a:t>
            </a:r>
            <a:endParaRPr lang="fr-FR" sz="1200" i="1" cap="none" dirty="0"/>
          </a:p>
          <a:p>
            <a:r>
              <a:rPr lang="fr-FR" sz="1200" b="0" cap="none" dirty="0"/>
              <a:t>Les lister</a:t>
            </a:r>
          </a:p>
        </p:txBody>
      </p:sp>
    </p:spTree>
    <p:extLst>
      <p:ext uri="{BB962C8B-B14F-4D97-AF65-F5344CB8AC3E}">
        <p14:creationId xmlns:p14="http://schemas.microsoft.com/office/powerpoint/2010/main" val="229705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E0E6B6-F8B1-403A-A3A2-8FC67C810E5E}"/>
              </a:ext>
            </a:extLst>
          </p:cNvPr>
          <p:cNvSpPr/>
          <p:nvPr/>
        </p:nvSpPr>
        <p:spPr>
          <a:xfrm>
            <a:off x="0" y="6980"/>
            <a:ext cx="108284" cy="5143500"/>
          </a:xfrm>
          <a:prstGeom prst="rect">
            <a:avLst/>
          </a:prstGeom>
          <a:solidFill>
            <a:srgbClr val="B0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0DBD8"/>
              </a:solidFill>
            </a:endParaRPr>
          </a:p>
        </p:txBody>
      </p:sp>
      <p:sp>
        <p:nvSpPr>
          <p:cNvPr id="3" name="Titre 2">
            <a:extLst>
              <a:ext uri="{FF2B5EF4-FFF2-40B4-BE49-F238E27FC236}">
                <a16:creationId xmlns:a16="http://schemas.microsoft.com/office/drawing/2014/main" id="{1864579E-1AF6-4EEA-9D58-615C7252B0B0}"/>
              </a:ext>
            </a:extLst>
          </p:cNvPr>
          <p:cNvSpPr txBox="1">
            <a:spLocks/>
          </p:cNvSpPr>
          <p:nvPr/>
        </p:nvSpPr>
        <p:spPr>
          <a:xfrm>
            <a:off x="242371" y="240668"/>
            <a:ext cx="6838913" cy="548391"/>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cap="none" dirty="0">
                <a:solidFill>
                  <a:schemeClr val="tx1"/>
                </a:solidFill>
              </a:rPr>
              <a:t>Une équipe, des ambitions</a:t>
            </a:r>
          </a:p>
        </p:txBody>
      </p:sp>
      <p:sp>
        <p:nvSpPr>
          <p:cNvPr id="5" name="Titre 2">
            <a:extLst>
              <a:ext uri="{FF2B5EF4-FFF2-40B4-BE49-F238E27FC236}">
                <a16:creationId xmlns:a16="http://schemas.microsoft.com/office/drawing/2014/main" id="{4998D39F-3ACD-4D5A-97F3-27A0EB49291C}"/>
              </a:ext>
            </a:extLst>
          </p:cNvPr>
          <p:cNvSpPr txBox="1">
            <a:spLocks/>
          </p:cNvSpPr>
          <p:nvPr/>
        </p:nvSpPr>
        <p:spPr>
          <a:xfrm>
            <a:off x="242371" y="1380606"/>
            <a:ext cx="2850406" cy="548391"/>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Présentation de votre structure, de l’équipe et de son organisation</a:t>
            </a:r>
          </a:p>
        </p:txBody>
      </p:sp>
      <p:sp>
        <p:nvSpPr>
          <p:cNvPr id="6" name="Titre 2">
            <a:extLst>
              <a:ext uri="{FF2B5EF4-FFF2-40B4-BE49-F238E27FC236}">
                <a16:creationId xmlns:a16="http://schemas.microsoft.com/office/drawing/2014/main" id="{4A56702D-1E30-4F33-9FC1-1AD824E0B961}"/>
              </a:ext>
            </a:extLst>
          </p:cNvPr>
          <p:cNvSpPr txBox="1">
            <a:spLocks/>
          </p:cNvSpPr>
          <p:nvPr/>
        </p:nvSpPr>
        <p:spPr>
          <a:xfrm>
            <a:off x="242371" y="2219455"/>
            <a:ext cx="2850406" cy="467831"/>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Présentation des ambitions du projet</a:t>
            </a:r>
          </a:p>
          <a:p>
            <a:r>
              <a:rPr lang="fr-FR" sz="1200" b="0" i="1" cap="none" dirty="0">
                <a:solidFill>
                  <a:schemeClr val="tx1"/>
                </a:solidFill>
              </a:rPr>
              <a:t>&gt; Énoncez clairement le problème que votre projet cherche à résoudre dans le domaine de l’habitat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E0E6B6-F8B1-403A-A3A2-8FC67C810E5E}"/>
              </a:ext>
            </a:extLst>
          </p:cNvPr>
          <p:cNvSpPr/>
          <p:nvPr/>
        </p:nvSpPr>
        <p:spPr>
          <a:xfrm>
            <a:off x="0" y="6980"/>
            <a:ext cx="108284" cy="5143500"/>
          </a:xfrm>
          <a:prstGeom prst="rect">
            <a:avLst/>
          </a:prstGeom>
          <a:solidFill>
            <a:srgbClr val="B0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0DBD8"/>
              </a:solidFill>
            </a:endParaRPr>
          </a:p>
        </p:txBody>
      </p:sp>
      <p:sp>
        <p:nvSpPr>
          <p:cNvPr id="3" name="Titre 2">
            <a:extLst>
              <a:ext uri="{FF2B5EF4-FFF2-40B4-BE49-F238E27FC236}">
                <a16:creationId xmlns:a16="http://schemas.microsoft.com/office/drawing/2014/main" id="{1864579E-1AF6-4EEA-9D58-615C7252B0B0}"/>
              </a:ext>
            </a:extLst>
          </p:cNvPr>
          <p:cNvSpPr txBox="1">
            <a:spLocks/>
          </p:cNvSpPr>
          <p:nvPr/>
        </p:nvSpPr>
        <p:spPr>
          <a:xfrm>
            <a:off x="242371" y="240668"/>
            <a:ext cx="6838913" cy="548391"/>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cap="none" dirty="0">
                <a:solidFill>
                  <a:schemeClr val="tx1"/>
                </a:solidFill>
              </a:rPr>
              <a:t>Un projet…</a:t>
            </a:r>
          </a:p>
        </p:txBody>
      </p:sp>
      <p:sp>
        <p:nvSpPr>
          <p:cNvPr id="5" name="Titre 2">
            <a:extLst>
              <a:ext uri="{FF2B5EF4-FFF2-40B4-BE49-F238E27FC236}">
                <a16:creationId xmlns:a16="http://schemas.microsoft.com/office/drawing/2014/main" id="{4998D39F-3ACD-4D5A-97F3-27A0EB49291C}"/>
              </a:ext>
            </a:extLst>
          </p:cNvPr>
          <p:cNvSpPr txBox="1">
            <a:spLocks/>
          </p:cNvSpPr>
          <p:nvPr/>
        </p:nvSpPr>
        <p:spPr>
          <a:xfrm>
            <a:off x="242371" y="1368994"/>
            <a:ext cx="2850406" cy="878002"/>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Concept innovant</a:t>
            </a:r>
          </a:p>
          <a:p>
            <a:r>
              <a:rPr lang="fr-FR" sz="1200" b="0" i="1" cap="none" dirty="0">
                <a:solidFill>
                  <a:schemeClr val="tx1"/>
                </a:solidFill>
              </a:rPr>
              <a:t>&gt; Image ou schéma illustrant l’originalité du projet</a:t>
            </a:r>
          </a:p>
          <a:p>
            <a:endParaRPr lang="fr-FR" sz="1200" i="1" cap="none" dirty="0">
              <a:solidFill>
                <a:schemeClr val="tx1"/>
              </a:solidFill>
            </a:endParaRPr>
          </a:p>
        </p:txBody>
      </p:sp>
      <p:sp>
        <p:nvSpPr>
          <p:cNvPr id="6" name="Titre 2">
            <a:extLst>
              <a:ext uri="{FF2B5EF4-FFF2-40B4-BE49-F238E27FC236}">
                <a16:creationId xmlns:a16="http://schemas.microsoft.com/office/drawing/2014/main" id="{4A56702D-1E30-4F33-9FC1-1AD824E0B961}"/>
              </a:ext>
            </a:extLst>
          </p:cNvPr>
          <p:cNvSpPr txBox="1">
            <a:spLocks/>
          </p:cNvSpPr>
          <p:nvPr/>
        </p:nvSpPr>
        <p:spPr>
          <a:xfrm>
            <a:off x="242371" y="2582382"/>
            <a:ext cx="2850406" cy="467831"/>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Brève description</a:t>
            </a:r>
          </a:p>
          <a:p>
            <a:r>
              <a:rPr lang="fr-FR" sz="1200" b="0" i="1" cap="none" dirty="0">
                <a:solidFill>
                  <a:schemeClr val="tx1"/>
                </a:solidFill>
              </a:rPr>
              <a:t>&gt; 1 à 2 phrases</a:t>
            </a:r>
          </a:p>
        </p:txBody>
      </p:sp>
      <p:sp>
        <p:nvSpPr>
          <p:cNvPr id="7" name="ZoneTexte 6">
            <a:extLst>
              <a:ext uri="{FF2B5EF4-FFF2-40B4-BE49-F238E27FC236}">
                <a16:creationId xmlns:a16="http://schemas.microsoft.com/office/drawing/2014/main" id="{3E338584-80BC-4369-9A01-9A54BF9789A8}"/>
              </a:ext>
            </a:extLst>
          </p:cNvPr>
          <p:cNvSpPr txBox="1"/>
          <p:nvPr/>
        </p:nvSpPr>
        <p:spPr>
          <a:xfrm>
            <a:off x="4221126" y="478862"/>
            <a:ext cx="4572000" cy="1200329"/>
          </a:xfrm>
          <a:prstGeom prst="rect">
            <a:avLst/>
          </a:prstGeom>
          <a:noFill/>
        </p:spPr>
        <p:txBody>
          <a:bodyPr wrap="square">
            <a:spAutoFit/>
          </a:bodyPr>
          <a:lstStyle/>
          <a:p>
            <a:pPr algn="l"/>
            <a:r>
              <a:rPr lang="fr-FR" b="0" i="0" dirty="0">
                <a:effectLst/>
                <a:latin typeface="var(--font-fk-grotesk-neue)"/>
              </a:rPr>
              <a:t>Expliquez en quoi votre approche est novatrice (architecture, technique, montage financier, usages, etc.). Mettez en évidence l'originalité de votre solution.</a:t>
            </a:r>
          </a:p>
        </p:txBody>
      </p:sp>
    </p:spTree>
    <p:extLst>
      <p:ext uri="{BB962C8B-B14F-4D97-AF65-F5344CB8AC3E}">
        <p14:creationId xmlns:p14="http://schemas.microsoft.com/office/powerpoint/2010/main" val="426395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E0E6B6-F8B1-403A-A3A2-8FC67C810E5E}"/>
              </a:ext>
            </a:extLst>
          </p:cNvPr>
          <p:cNvSpPr/>
          <p:nvPr/>
        </p:nvSpPr>
        <p:spPr>
          <a:xfrm>
            <a:off x="0" y="6980"/>
            <a:ext cx="108284" cy="5143500"/>
          </a:xfrm>
          <a:prstGeom prst="rect">
            <a:avLst/>
          </a:prstGeom>
          <a:solidFill>
            <a:srgbClr val="B0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0DBD8"/>
              </a:solidFill>
            </a:endParaRPr>
          </a:p>
        </p:txBody>
      </p:sp>
      <p:sp>
        <p:nvSpPr>
          <p:cNvPr id="3" name="Titre 2">
            <a:extLst>
              <a:ext uri="{FF2B5EF4-FFF2-40B4-BE49-F238E27FC236}">
                <a16:creationId xmlns:a16="http://schemas.microsoft.com/office/drawing/2014/main" id="{1864579E-1AF6-4EEA-9D58-615C7252B0B0}"/>
              </a:ext>
            </a:extLst>
          </p:cNvPr>
          <p:cNvSpPr txBox="1">
            <a:spLocks/>
          </p:cNvSpPr>
          <p:nvPr/>
        </p:nvSpPr>
        <p:spPr>
          <a:xfrm>
            <a:off x="242371" y="240668"/>
            <a:ext cx="6838913" cy="548391"/>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cap="none" dirty="0">
                <a:solidFill>
                  <a:schemeClr val="tx1"/>
                </a:solidFill>
              </a:rPr>
              <a:t>Impacts…</a:t>
            </a:r>
          </a:p>
        </p:txBody>
      </p:sp>
      <p:sp>
        <p:nvSpPr>
          <p:cNvPr id="5" name="Titre 2">
            <a:extLst>
              <a:ext uri="{FF2B5EF4-FFF2-40B4-BE49-F238E27FC236}">
                <a16:creationId xmlns:a16="http://schemas.microsoft.com/office/drawing/2014/main" id="{4998D39F-3ACD-4D5A-97F3-27A0EB49291C}"/>
              </a:ext>
            </a:extLst>
          </p:cNvPr>
          <p:cNvSpPr txBox="1">
            <a:spLocks/>
          </p:cNvSpPr>
          <p:nvPr/>
        </p:nvSpPr>
        <p:spPr>
          <a:xfrm>
            <a:off x="242371" y="1458501"/>
            <a:ext cx="2850406" cy="878002"/>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Impact territorial</a:t>
            </a:r>
          </a:p>
          <a:p>
            <a:r>
              <a:rPr lang="fr-FR" sz="1200" b="0" i="1" cap="none" dirty="0">
                <a:solidFill>
                  <a:schemeClr val="tx1"/>
                </a:solidFill>
              </a:rPr>
              <a:t>&gt; Photo ou carte montrant l’emplacement et l’impact sur le territoire</a:t>
            </a:r>
          </a:p>
          <a:p>
            <a:endParaRPr lang="fr-FR" sz="1200" i="1" cap="none" dirty="0">
              <a:solidFill>
                <a:schemeClr val="tx1"/>
              </a:solidFill>
            </a:endParaRPr>
          </a:p>
        </p:txBody>
      </p:sp>
      <p:sp>
        <p:nvSpPr>
          <p:cNvPr id="6" name="Titre 2">
            <a:extLst>
              <a:ext uri="{FF2B5EF4-FFF2-40B4-BE49-F238E27FC236}">
                <a16:creationId xmlns:a16="http://schemas.microsoft.com/office/drawing/2014/main" id="{4A56702D-1E30-4F33-9FC1-1AD824E0B961}"/>
              </a:ext>
            </a:extLst>
          </p:cNvPr>
          <p:cNvSpPr txBox="1">
            <a:spLocks/>
          </p:cNvSpPr>
          <p:nvPr/>
        </p:nvSpPr>
        <p:spPr>
          <a:xfrm>
            <a:off x="242371" y="2662533"/>
            <a:ext cx="2850406" cy="467831"/>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Impact sur les usagers</a:t>
            </a:r>
          </a:p>
          <a:p>
            <a:r>
              <a:rPr lang="fr-FR" sz="1200" b="0" i="1" cap="none" dirty="0">
                <a:solidFill>
                  <a:schemeClr val="tx1"/>
                </a:solidFill>
              </a:rPr>
              <a:t>&gt; Citation ou photo illustrant les bénéfices pour les résidents</a:t>
            </a:r>
          </a:p>
        </p:txBody>
      </p:sp>
      <p:sp>
        <p:nvSpPr>
          <p:cNvPr id="7" name="ZoneTexte 6">
            <a:extLst>
              <a:ext uri="{FF2B5EF4-FFF2-40B4-BE49-F238E27FC236}">
                <a16:creationId xmlns:a16="http://schemas.microsoft.com/office/drawing/2014/main" id="{9320E9B2-AE95-4485-9725-D1CCAEC9CFDE}"/>
              </a:ext>
            </a:extLst>
          </p:cNvPr>
          <p:cNvSpPr txBox="1"/>
          <p:nvPr/>
        </p:nvSpPr>
        <p:spPr>
          <a:xfrm>
            <a:off x="4157330" y="430641"/>
            <a:ext cx="4572000" cy="1754326"/>
          </a:xfrm>
          <a:prstGeom prst="rect">
            <a:avLst/>
          </a:prstGeom>
          <a:noFill/>
        </p:spPr>
        <p:txBody>
          <a:bodyPr wrap="square">
            <a:spAutoFit/>
          </a:bodyPr>
          <a:lstStyle/>
          <a:p>
            <a:pPr algn="l"/>
            <a:r>
              <a:rPr lang="fr-FR" b="0" i="0" dirty="0">
                <a:effectLst/>
                <a:latin typeface="var(--font-fk-grotesk-neue)"/>
              </a:rPr>
              <a:t>Développez les impacts positifs attendus sur le territoire métropolitain (cadre urbain, paysage), les usagers (réponse aux besoins spécifiques, amélioration du parcours résidentiel, vivre-ensemble), et/ou la chaîne des acteurs de l'habitat.</a:t>
            </a:r>
          </a:p>
        </p:txBody>
      </p:sp>
    </p:spTree>
    <p:extLst>
      <p:ext uri="{BB962C8B-B14F-4D97-AF65-F5344CB8AC3E}">
        <p14:creationId xmlns:p14="http://schemas.microsoft.com/office/powerpoint/2010/main" val="100968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E0E6B6-F8B1-403A-A3A2-8FC67C810E5E}"/>
              </a:ext>
            </a:extLst>
          </p:cNvPr>
          <p:cNvSpPr/>
          <p:nvPr/>
        </p:nvSpPr>
        <p:spPr>
          <a:xfrm>
            <a:off x="0" y="6980"/>
            <a:ext cx="108284" cy="5143500"/>
          </a:xfrm>
          <a:prstGeom prst="rect">
            <a:avLst/>
          </a:prstGeom>
          <a:solidFill>
            <a:srgbClr val="B0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0DBD8"/>
              </a:solidFill>
            </a:endParaRPr>
          </a:p>
        </p:txBody>
      </p:sp>
      <p:sp>
        <p:nvSpPr>
          <p:cNvPr id="3" name="Titre 2">
            <a:extLst>
              <a:ext uri="{FF2B5EF4-FFF2-40B4-BE49-F238E27FC236}">
                <a16:creationId xmlns:a16="http://schemas.microsoft.com/office/drawing/2014/main" id="{1864579E-1AF6-4EEA-9D58-615C7252B0B0}"/>
              </a:ext>
            </a:extLst>
          </p:cNvPr>
          <p:cNvSpPr txBox="1">
            <a:spLocks/>
          </p:cNvSpPr>
          <p:nvPr/>
        </p:nvSpPr>
        <p:spPr>
          <a:xfrm>
            <a:off x="242371" y="240668"/>
            <a:ext cx="6838913" cy="548391"/>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cap="none" dirty="0">
                <a:solidFill>
                  <a:schemeClr val="tx1"/>
                </a:solidFill>
              </a:rPr>
              <a:t>Faisabilité</a:t>
            </a:r>
          </a:p>
        </p:txBody>
      </p:sp>
      <p:sp>
        <p:nvSpPr>
          <p:cNvPr id="5" name="Titre 2">
            <a:extLst>
              <a:ext uri="{FF2B5EF4-FFF2-40B4-BE49-F238E27FC236}">
                <a16:creationId xmlns:a16="http://schemas.microsoft.com/office/drawing/2014/main" id="{4998D39F-3ACD-4D5A-97F3-27A0EB49291C}"/>
              </a:ext>
            </a:extLst>
          </p:cNvPr>
          <p:cNvSpPr txBox="1">
            <a:spLocks/>
          </p:cNvSpPr>
          <p:nvPr/>
        </p:nvSpPr>
        <p:spPr>
          <a:xfrm>
            <a:off x="242371" y="1458501"/>
            <a:ext cx="2850406" cy="878002"/>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Partenaires clés</a:t>
            </a:r>
          </a:p>
          <a:p>
            <a:r>
              <a:rPr lang="fr-FR" sz="1200" b="0" i="1" cap="none" dirty="0">
                <a:solidFill>
                  <a:schemeClr val="tx1"/>
                </a:solidFill>
              </a:rPr>
              <a:t>&gt; Logos des partenaires principaux</a:t>
            </a:r>
          </a:p>
          <a:p>
            <a:endParaRPr lang="fr-FR" sz="1200" i="1" cap="none" dirty="0">
              <a:solidFill>
                <a:schemeClr val="tx1"/>
              </a:solidFill>
            </a:endParaRPr>
          </a:p>
        </p:txBody>
      </p:sp>
      <p:sp>
        <p:nvSpPr>
          <p:cNvPr id="6" name="Titre 2">
            <a:extLst>
              <a:ext uri="{FF2B5EF4-FFF2-40B4-BE49-F238E27FC236}">
                <a16:creationId xmlns:a16="http://schemas.microsoft.com/office/drawing/2014/main" id="{4A56702D-1E30-4F33-9FC1-1AD824E0B961}"/>
              </a:ext>
            </a:extLst>
          </p:cNvPr>
          <p:cNvSpPr txBox="1">
            <a:spLocks/>
          </p:cNvSpPr>
          <p:nvPr/>
        </p:nvSpPr>
        <p:spPr>
          <a:xfrm>
            <a:off x="242371" y="2662533"/>
            <a:ext cx="2850406" cy="467831"/>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Viabilité budgétaire</a:t>
            </a:r>
          </a:p>
          <a:p>
            <a:r>
              <a:rPr lang="fr-FR" sz="1200" b="0" i="1" cap="none" dirty="0">
                <a:solidFill>
                  <a:schemeClr val="tx1"/>
                </a:solidFill>
              </a:rPr>
              <a:t>&gt; Chiffres clés ou graphique simple</a:t>
            </a:r>
          </a:p>
        </p:txBody>
      </p:sp>
      <p:sp>
        <p:nvSpPr>
          <p:cNvPr id="7" name="ZoneTexte 6">
            <a:extLst>
              <a:ext uri="{FF2B5EF4-FFF2-40B4-BE49-F238E27FC236}">
                <a16:creationId xmlns:a16="http://schemas.microsoft.com/office/drawing/2014/main" id="{E5EDB9B9-D4D7-4696-8992-EB7C6C70D818}"/>
              </a:ext>
            </a:extLst>
          </p:cNvPr>
          <p:cNvSpPr txBox="1"/>
          <p:nvPr/>
        </p:nvSpPr>
        <p:spPr>
          <a:xfrm>
            <a:off x="4178596" y="442838"/>
            <a:ext cx="4572000" cy="1477328"/>
          </a:xfrm>
          <a:prstGeom prst="rect">
            <a:avLst/>
          </a:prstGeom>
          <a:noFill/>
        </p:spPr>
        <p:txBody>
          <a:bodyPr wrap="square">
            <a:spAutoFit/>
          </a:bodyPr>
          <a:lstStyle/>
          <a:p>
            <a:pPr algn="l"/>
            <a:r>
              <a:rPr lang="fr-FR" b="0" i="0" dirty="0">
                <a:effectLst/>
                <a:latin typeface="var(--font-fk-grotesk-neue)"/>
              </a:rPr>
              <a:t>Rassurez le comité sur la viabilité technique et budgétaire de votre projet. Mentionnez les partenaires clés impliqués et les soutiens déjà obtenus (commune, etc.). </a:t>
            </a:r>
          </a:p>
          <a:p>
            <a:pPr algn="l"/>
            <a:endParaRPr lang="fr-FR" dirty="0">
              <a:latin typeface="var(--font-fk-grotesk-neue)"/>
            </a:endParaRPr>
          </a:p>
        </p:txBody>
      </p:sp>
    </p:spTree>
    <p:extLst>
      <p:ext uri="{BB962C8B-B14F-4D97-AF65-F5344CB8AC3E}">
        <p14:creationId xmlns:p14="http://schemas.microsoft.com/office/powerpoint/2010/main" val="423194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E0E6B6-F8B1-403A-A3A2-8FC67C810E5E}"/>
              </a:ext>
            </a:extLst>
          </p:cNvPr>
          <p:cNvSpPr/>
          <p:nvPr/>
        </p:nvSpPr>
        <p:spPr>
          <a:xfrm>
            <a:off x="0" y="6980"/>
            <a:ext cx="108284" cy="5143500"/>
          </a:xfrm>
          <a:prstGeom prst="rect">
            <a:avLst/>
          </a:prstGeom>
          <a:solidFill>
            <a:srgbClr val="B0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0DBD8"/>
              </a:solidFill>
            </a:endParaRPr>
          </a:p>
        </p:txBody>
      </p:sp>
      <p:sp>
        <p:nvSpPr>
          <p:cNvPr id="3" name="Titre 2">
            <a:extLst>
              <a:ext uri="{FF2B5EF4-FFF2-40B4-BE49-F238E27FC236}">
                <a16:creationId xmlns:a16="http://schemas.microsoft.com/office/drawing/2014/main" id="{1864579E-1AF6-4EEA-9D58-615C7252B0B0}"/>
              </a:ext>
            </a:extLst>
          </p:cNvPr>
          <p:cNvSpPr txBox="1">
            <a:spLocks/>
          </p:cNvSpPr>
          <p:nvPr/>
        </p:nvSpPr>
        <p:spPr>
          <a:xfrm>
            <a:off x="242371" y="240668"/>
            <a:ext cx="8284941" cy="548391"/>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cap="none" dirty="0">
                <a:solidFill>
                  <a:schemeClr val="tx1"/>
                </a:solidFill>
              </a:rPr>
              <a:t>Alignement avec les objectifs du Fonds</a:t>
            </a:r>
          </a:p>
        </p:txBody>
      </p:sp>
      <p:sp>
        <p:nvSpPr>
          <p:cNvPr id="5" name="Titre 2">
            <a:extLst>
              <a:ext uri="{FF2B5EF4-FFF2-40B4-BE49-F238E27FC236}">
                <a16:creationId xmlns:a16="http://schemas.microsoft.com/office/drawing/2014/main" id="{4998D39F-3ACD-4D5A-97F3-27A0EB49291C}"/>
              </a:ext>
            </a:extLst>
          </p:cNvPr>
          <p:cNvSpPr txBox="1">
            <a:spLocks/>
          </p:cNvSpPr>
          <p:nvPr/>
        </p:nvSpPr>
        <p:spPr>
          <a:xfrm>
            <a:off x="242371" y="1458501"/>
            <a:ext cx="2850406" cy="878002"/>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Objectifs du Fonds</a:t>
            </a:r>
          </a:p>
          <a:p>
            <a:r>
              <a:rPr lang="fr-FR" sz="1200" b="0" i="1" cap="none" dirty="0">
                <a:solidFill>
                  <a:schemeClr val="tx1"/>
                </a:solidFill>
              </a:rPr>
              <a:t>&gt; Texte court rappelant les objectifs principaux (transition écologique, logement adaptable, etc.)</a:t>
            </a:r>
          </a:p>
          <a:p>
            <a:endParaRPr lang="fr-FR" sz="1200" i="1" cap="none" dirty="0">
              <a:solidFill>
                <a:schemeClr val="tx1"/>
              </a:solidFill>
            </a:endParaRPr>
          </a:p>
        </p:txBody>
      </p:sp>
      <p:sp>
        <p:nvSpPr>
          <p:cNvPr id="6" name="Titre 2">
            <a:extLst>
              <a:ext uri="{FF2B5EF4-FFF2-40B4-BE49-F238E27FC236}">
                <a16:creationId xmlns:a16="http://schemas.microsoft.com/office/drawing/2014/main" id="{4A56702D-1E30-4F33-9FC1-1AD824E0B961}"/>
              </a:ext>
            </a:extLst>
          </p:cNvPr>
          <p:cNvSpPr txBox="1">
            <a:spLocks/>
          </p:cNvSpPr>
          <p:nvPr/>
        </p:nvSpPr>
        <p:spPr>
          <a:xfrm>
            <a:off x="242371" y="2662533"/>
            <a:ext cx="2850406" cy="467831"/>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Contribution du projet</a:t>
            </a:r>
          </a:p>
          <a:p>
            <a:r>
              <a:rPr lang="fr-FR" sz="1200" b="0" i="1" cap="none" dirty="0">
                <a:solidFill>
                  <a:schemeClr val="tx1"/>
                </a:solidFill>
              </a:rPr>
              <a:t>&gt; Image(s) ou icône(s) illustrant comment le projet répond à ces objectifs</a:t>
            </a:r>
          </a:p>
        </p:txBody>
      </p:sp>
      <p:sp>
        <p:nvSpPr>
          <p:cNvPr id="7" name="ZoneTexte 6">
            <a:extLst>
              <a:ext uri="{FF2B5EF4-FFF2-40B4-BE49-F238E27FC236}">
                <a16:creationId xmlns:a16="http://schemas.microsoft.com/office/drawing/2014/main" id="{4F025F1B-A606-4515-8377-675316D09AD5}"/>
              </a:ext>
            </a:extLst>
          </p:cNvPr>
          <p:cNvSpPr txBox="1"/>
          <p:nvPr/>
        </p:nvSpPr>
        <p:spPr>
          <a:xfrm>
            <a:off x="4572000" y="1014012"/>
            <a:ext cx="4572000" cy="1477328"/>
          </a:xfrm>
          <a:prstGeom prst="rect">
            <a:avLst/>
          </a:prstGeom>
          <a:noFill/>
        </p:spPr>
        <p:txBody>
          <a:bodyPr wrap="square">
            <a:spAutoFit/>
          </a:bodyPr>
          <a:lstStyle/>
          <a:p>
            <a:pPr algn="l"/>
            <a:r>
              <a:rPr lang="fr-FR" b="0" i="0" dirty="0">
                <a:effectLst/>
                <a:latin typeface="var(--font-fk-grotesk-neue)"/>
              </a:rPr>
              <a:t>Démontrez comment votre projet contribue aux grands objectifs du Fonds (transition écologique, performance énergétique, adaptation aux évolutions des modes de vie, confort d'usage).</a:t>
            </a:r>
          </a:p>
        </p:txBody>
      </p:sp>
    </p:spTree>
    <p:extLst>
      <p:ext uri="{BB962C8B-B14F-4D97-AF65-F5344CB8AC3E}">
        <p14:creationId xmlns:p14="http://schemas.microsoft.com/office/powerpoint/2010/main" val="383571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E0E6B6-F8B1-403A-A3A2-8FC67C810E5E}"/>
              </a:ext>
            </a:extLst>
          </p:cNvPr>
          <p:cNvSpPr/>
          <p:nvPr/>
        </p:nvSpPr>
        <p:spPr>
          <a:xfrm>
            <a:off x="0" y="6980"/>
            <a:ext cx="108284" cy="5143500"/>
          </a:xfrm>
          <a:prstGeom prst="rect">
            <a:avLst/>
          </a:prstGeom>
          <a:solidFill>
            <a:srgbClr val="B0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0DBD8"/>
              </a:solidFill>
            </a:endParaRPr>
          </a:p>
        </p:txBody>
      </p:sp>
      <p:sp>
        <p:nvSpPr>
          <p:cNvPr id="3" name="Titre 2">
            <a:extLst>
              <a:ext uri="{FF2B5EF4-FFF2-40B4-BE49-F238E27FC236}">
                <a16:creationId xmlns:a16="http://schemas.microsoft.com/office/drawing/2014/main" id="{1864579E-1AF6-4EEA-9D58-615C7252B0B0}"/>
              </a:ext>
            </a:extLst>
          </p:cNvPr>
          <p:cNvSpPr txBox="1">
            <a:spLocks/>
          </p:cNvSpPr>
          <p:nvPr/>
        </p:nvSpPr>
        <p:spPr>
          <a:xfrm>
            <a:off x="242371" y="240668"/>
            <a:ext cx="8284941" cy="548391"/>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cap="none" dirty="0">
                <a:solidFill>
                  <a:schemeClr val="tx1"/>
                </a:solidFill>
              </a:rPr>
              <a:t>Transférabilité et Réplicabilité</a:t>
            </a:r>
          </a:p>
        </p:txBody>
      </p:sp>
      <p:sp>
        <p:nvSpPr>
          <p:cNvPr id="5" name="Titre 2">
            <a:extLst>
              <a:ext uri="{FF2B5EF4-FFF2-40B4-BE49-F238E27FC236}">
                <a16:creationId xmlns:a16="http://schemas.microsoft.com/office/drawing/2014/main" id="{4998D39F-3ACD-4D5A-97F3-27A0EB49291C}"/>
              </a:ext>
            </a:extLst>
          </p:cNvPr>
          <p:cNvSpPr txBox="1">
            <a:spLocks/>
          </p:cNvSpPr>
          <p:nvPr/>
        </p:nvSpPr>
        <p:spPr>
          <a:xfrm>
            <a:off x="242371" y="1458501"/>
            <a:ext cx="2850406" cy="878002"/>
          </a:xfrm>
          <a:prstGeom prst="rect">
            <a:avLst/>
          </a:prstGeom>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Potentiel de transfert</a:t>
            </a:r>
          </a:p>
          <a:p>
            <a:r>
              <a:rPr lang="fr-FR" sz="1200" b="0" i="1" cap="none" dirty="0">
                <a:solidFill>
                  <a:schemeClr val="tx1"/>
                </a:solidFill>
              </a:rPr>
              <a:t>&gt; Carte ou schéma montrant où le projet pourrait être reproduit</a:t>
            </a:r>
          </a:p>
          <a:p>
            <a:endParaRPr lang="fr-FR" sz="1200" i="1" cap="none" dirty="0">
              <a:solidFill>
                <a:schemeClr val="tx1"/>
              </a:solidFill>
            </a:endParaRPr>
          </a:p>
        </p:txBody>
      </p:sp>
      <p:sp>
        <p:nvSpPr>
          <p:cNvPr id="6" name="Titre 2">
            <a:extLst>
              <a:ext uri="{FF2B5EF4-FFF2-40B4-BE49-F238E27FC236}">
                <a16:creationId xmlns:a16="http://schemas.microsoft.com/office/drawing/2014/main" id="{4A56702D-1E30-4F33-9FC1-1AD824E0B961}"/>
              </a:ext>
            </a:extLst>
          </p:cNvPr>
          <p:cNvSpPr txBox="1">
            <a:spLocks/>
          </p:cNvSpPr>
          <p:nvPr/>
        </p:nvSpPr>
        <p:spPr>
          <a:xfrm>
            <a:off x="242371" y="2662533"/>
            <a:ext cx="2850406" cy="467831"/>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200" cap="none" dirty="0">
                <a:solidFill>
                  <a:schemeClr val="tx1"/>
                </a:solidFill>
              </a:rPr>
              <a:t>Avantages pour d’autres territoires</a:t>
            </a:r>
          </a:p>
          <a:p>
            <a:r>
              <a:rPr lang="fr-FR" sz="1200" b="0" i="1" cap="none" dirty="0">
                <a:solidFill>
                  <a:schemeClr val="tx1"/>
                </a:solidFill>
              </a:rPr>
              <a:t>&gt; Texte court (1 à 2 phrases)</a:t>
            </a:r>
          </a:p>
        </p:txBody>
      </p:sp>
      <p:sp>
        <p:nvSpPr>
          <p:cNvPr id="7" name="ZoneTexte 6">
            <a:extLst>
              <a:ext uri="{FF2B5EF4-FFF2-40B4-BE49-F238E27FC236}">
                <a16:creationId xmlns:a16="http://schemas.microsoft.com/office/drawing/2014/main" id="{649882A7-1589-4A1A-B3E4-16B612DF3A31}"/>
              </a:ext>
            </a:extLst>
          </p:cNvPr>
          <p:cNvSpPr txBox="1"/>
          <p:nvPr/>
        </p:nvSpPr>
        <p:spPr>
          <a:xfrm>
            <a:off x="4498872" y="996836"/>
            <a:ext cx="4572000" cy="923330"/>
          </a:xfrm>
          <a:prstGeom prst="rect">
            <a:avLst/>
          </a:prstGeom>
          <a:noFill/>
        </p:spPr>
        <p:txBody>
          <a:bodyPr wrap="square">
            <a:spAutoFit/>
          </a:bodyPr>
          <a:lstStyle/>
          <a:p>
            <a:pPr algn="l"/>
            <a:r>
              <a:rPr lang="fr-FR" b="0" i="0" dirty="0">
                <a:effectLst/>
                <a:latin typeface="var(--font-fk-grotesk-neue)"/>
              </a:rPr>
              <a:t>Expliquez comment votre projet peut servir de modèle pour d'autres territoires, à l'échelle nationale ou internationale.</a:t>
            </a:r>
          </a:p>
        </p:txBody>
      </p:sp>
    </p:spTree>
    <p:extLst>
      <p:ext uri="{BB962C8B-B14F-4D97-AF65-F5344CB8AC3E}">
        <p14:creationId xmlns:p14="http://schemas.microsoft.com/office/powerpoint/2010/main" val="29296677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1_Conception personnalisé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0">
          <a:blip xmlns:r="http://schemas.openxmlformats.org/officeDocument/2006/relationships" r:embed="rId1"/>
          <a:srcRect/>
          <a:stretch>
            <a:fillRect l="-822" t="-7696" r="-2081" b="7250"/>
          </a:stretch>
        </a:blip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DA15F7991C340A4D45814FD981EC8" ma:contentTypeVersion="14" ma:contentTypeDescription="Crée un document." ma:contentTypeScope="" ma:versionID="49acd2319f1cbc5d226689977059f8dd">
  <xsd:schema xmlns:xsd="http://www.w3.org/2001/XMLSchema" xmlns:xs="http://www.w3.org/2001/XMLSchema" xmlns:p="http://schemas.microsoft.com/office/2006/metadata/properties" xmlns:ns2="99bcda98-2389-4229-9046-59725b951f82" xmlns:ns3="e659ce63-9fba-49d2-a59e-9ded7a79f211" targetNamespace="http://schemas.microsoft.com/office/2006/metadata/properties" ma:root="true" ma:fieldsID="1eb4894357b8f172fd87b40074f3af6b" ns2:_="" ns3:_="">
    <xsd:import namespace="99bcda98-2389-4229-9046-59725b951f82"/>
    <xsd:import namespace="e659ce63-9fba-49d2-a59e-9ded7a79f21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cda98-2389-4229-9046-59725b951f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2674cbff-a8b8-4cf8-a345-dc8e5df8c57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59ce63-9fba-49d2-a59e-9ded7a79f211"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fc7bfd89-2966-4084-b0e2-64a2dcf375b6}" ma:internalName="TaxCatchAll" ma:showField="CatchAllData" ma:web="e659ce63-9fba-49d2-a59e-9ded7a79f2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5410E5-F0DF-4E57-A099-7AEFFE6F8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cda98-2389-4229-9046-59725b951f82"/>
    <ds:schemaRef ds:uri="e659ce63-9fba-49d2-a59e-9ded7a79f2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0E45FC-7577-4273-949E-A80414E18B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3809</TotalTime>
  <Words>583</Words>
  <Application>Microsoft Office PowerPoint</Application>
  <PresentationFormat>Affichage à l'écran (16:9)</PresentationFormat>
  <Paragraphs>65</Paragraphs>
  <Slides>11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.AppleSystemUIFont</vt:lpstr>
      <vt:lpstr>Arial</vt:lpstr>
      <vt:lpstr>Calibri</vt:lpstr>
      <vt:lpstr>Century Gothic</vt:lpstr>
      <vt:lpstr>Century Gothic</vt:lpstr>
      <vt:lpstr>Lucida Sans Unicode</vt:lpstr>
      <vt:lpstr>Tahoma</vt:lpstr>
      <vt:lpstr>var(--font-fk-grotesk-neue)</vt:lpstr>
      <vt:lpstr>1_Conception personnalisée</vt:lpstr>
      <vt:lpstr>Fonds d’Innovation pour l’habitat  Présentation des candidatures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MANACHEVITCH Laure</cp:lastModifiedBy>
  <cp:revision>303</cp:revision>
  <cp:lastPrinted>2023-02-01T16:04:12Z</cp:lastPrinted>
  <dcterms:created xsi:type="dcterms:W3CDTF">2017-01-27T13:25:16Z</dcterms:created>
  <dcterms:modified xsi:type="dcterms:W3CDTF">2025-05-14T13:38:07Z</dcterms:modified>
</cp:coreProperties>
</file>